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175250"/>
  <p:notesSz cx="20104100" cy="51752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604327"/>
            <a:ext cx="17088486" cy="10868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898140"/>
            <a:ext cx="14072870" cy="1293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90307"/>
            <a:ext cx="8745284" cy="3415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90307"/>
            <a:ext cx="8745284" cy="3415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63989"/>
            <a:ext cx="20003770" cy="5027295"/>
          </a:xfrm>
          <a:custGeom>
            <a:avLst/>
            <a:gdLst/>
            <a:ahLst/>
            <a:cxnLst/>
            <a:rect l="l" t="t" r="r" b="b"/>
            <a:pathLst>
              <a:path w="20003770" h="5027295">
                <a:moveTo>
                  <a:pt x="-217" y="5027512"/>
                </a:moveTo>
                <a:lnTo>
                  <a:pt x="19947636" y="5027512"/>
                </a:lnTo>
                <a:lnTo>
                  <a:pt x="19947636" y="14152"/>
                </a:lnTo>
                <a:lnTo>
                  <a:pt x="-217" y="14152"/>
                </a:lnTo>
                <a:lnTo>
                  <a:pt x="-217" y="5027512"/>
                </a:lnTo>
                <a:close/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07010"/>
            <a:ext cx="18093690" cy="828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90307"/>
            <a:ext cx="18093690" cy="3415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812982"/>
            <a:ext cx="6433312" cy="258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812982"/>
            <a:ext cx="4623943" cy="258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812982"/>
            <a:ext cx="4623943" cy="258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9933" y="285204"/>
            <a:ext cx="0" cy="4644390"/>
          </a:xfrm>
          <a:custGeom>
            <a:avLst/>
            <a:gdLst/>
            <a:ahLst/>
            <a:cxnLst/>
            <a:rect l="l" t="t" r="r" b="b"/>
            <a:pathLst>
              <a:path w="0" h="4644390">
                <a:moveTo>
                  <a:pt x="0" y="0"/>
                </a:moveTo>
                <a:lnTo>
                  <a:pt x="0" y="4644307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551" y="5019697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0" y="0"/>
                </a:moveTo>
                <a:lnTo>
                  <a:pt x="19583221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54186" y="240118"/>
            <a:ext cx="0" cy="4644390"/>
          </a:xfrm>
          <a:custGeom>
            <a:avLst/>
            <a:gdLst/>
            <a:ahLst/>
            <a:cxnLst/>
            <a:rect l="l" t="t" r="r" b="b"/>
            <a:pathLst>
              <a:path w="0" h="4644390">
                <a:moveTo>
                  <a:pt x="0" y="4644307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347" y="149933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19583221" y="0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9933" y="497460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5086"/>
                </a:lnTo>
                <a:lnTo>
                  <a:pt x="44200" y="4508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09981" y="497460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5086"/>
                </a:moveTo>
                <a:lnTo>
                  <a:pt x="44200" y="45086"/>
                </a:lnTo>
                <a:lnTo>
                  <a:pt x="4420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09981" y="149927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00" y="45099"/>
                </a:moveTo>
                <a:lnTo>
                  <a:pt x="44200" y="0"/>
                </a:ln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9933" y="149927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00" y="0"/>
                </a:moveTo>
                <a:lnTo>
                  <a:pt x="0" y="0"/>
                </a:lnTo>
                <a:lnTo>
                  <a:pt x="0" y="45099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2362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86591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12623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87001" y="523917"/>
            <a:ext cx="2477135" cy="475615"/>
            <a:chOff x="487001" y="523917"/>
            <a:chExt cx="2477135" cy="475615"/>
          </a:xfrm>
        </p:grpSpPr>
        <p:sp>
          <p:nvSpPr>
            <p:cNvPr id="14" name="object 14"/>
            <p:cNvSpPr/>
            <p:nvPr/>
          </p:nvSpPr>
          <p:spPr>
            <a:xfrm>
              <a:off x="489554" y="523917"/>
              <a:ext cx="1949452" cy="4752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95168" y="576365"/>
              <a:ext cx="266047" cy="1183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84563" y="530879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64998" y="585940"/>
              <a:ext cx="98796" cy="15798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87001" y="811651"/>
              <a:ext cx="197957" cy="1480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04453" y="808866"/>
              <a:ext cx="94917" cy="15363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59245" y="846926"/>
              <a:ext cx="97238" cy="11278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467581" y="1129134"/>
            <a:ext cx="1595120" cy="273050"/>
            <a:chOff x="467581" y="1129134"/>
            <a:chExt cx="1595120" cy="273050"/>
          </a:xfrm>
        </p:grpSpPr>
        <p:sp>
          <p:nvSpPr>
            <p:cNvPr id="22" name="object 22"/>
            <p:cNvSpPr/>
            <p:nvPr/>
          </p:nvSpPr>
          <p:spPr>
            <a:xfrm>
              <a:off x="467581" y="1129134"/>
              <a:ext cx="1559128" cy="27248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46258" y="1358152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6926" y="10564"/>
                  </a:moveTo>
                  <a:lnTo>
                    <a:pt x="-2014" y="10564"/>
                  </a:lnTo>
                  <a:lnTo>
                    <a:pt x="-5671" y="14087"/>
                  </a:lnTo>
                  <a:lnTo>
                    <a:pt x="-5671" y="24247"/>
                  </a:lnTo>
                  <a:lnTo>
                    <a:pt x="-2014" y="27769"/>
                  </a:lnTo>
                  <a:lnTo>
                    <a:pt x="2456" y="27769"/>
                  </a:lnTo>
                  <a:lnTo>
                    <a:pt x="6926" y="27769"/>
                  </a:lnTo>
                  <a:lnTo>
                    <a:pt x="10584" y="24247"/>
                  </a:lnTo>
                  <a:lnTo>
                    <a:pt x="10584" y="14087"/>
                  </a:lnTo>
                  <a:lnTo>
                    <a:pt x="6926" y="105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7240958" y="4624284"/>
            <a:ext cx="665480" cy="128270"/>
            <a:chOff x="17240958" y="4624284"/>
            <a:chExt cx="665480" cy="128270"/>
          </a:xfrm>
        </p:grpSpPr>
        <p:sp>
          <p:nvSpPr>
            <p:cNvPr id="25" name="object 25"/>
            <p:cNvSpPr/>
            <p:nvPr/>
          </p:nvSpPr>
          <p:spPr>
            <a:xfrm>
              <a:off x="17240958" y="4627472"/>
              <a:ext cx="270539" cy="1250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531991" y="4624284"/>
              <a:ext cx="374068" cy="12823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12196905" y="4624284"/>
            <a:ext cx="690880" cy="128270"/>
            <a:chOff x="12196905" y="4624284"/>
            <a:chExt cx="690880" cy="128270"/>
          </a:xfrm>
        </p:grpSpPr>
        <p:sp>
          <p:nvSpPr>
            <p:cNvPr id="28" name="object 28"/>
            <p:cNvSpPr/>
            <p:nvPr/>
          </p:nvSpPr>
          <p:spPr>
            <a:xfrm>
              <a:off x="12196905" y="4628712"/>
              <a:ext cx="165575" cy="12380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2384054" y="4624284"/>
              <a:ext cx="503476" cy="12823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04162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30191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4423" y="71800"/>
            <a:ext cx="0" cy="5026025"/>
          </a:xfrm>
          <a:custGeom>
            <a:avLst/>
            <a:gdLst/>
            <a:ahLst/>
            <a:cxnLst/>
            <a:rect l="l" t="t" r="r" b="b"/>
            <a:pathLst>
              <a:path w="0" h="5026025">
                <a:moveTo>
                  <a:pt x="0" y="0"/>
                </a:moveTo>
                <a:lnTo>
                  <a:pt x="0" y="5026024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89554" y="523917"/>
            <a:ext cx="2474595" cy="220345"/>
            <a:chOff x="489554" y="523917"/>
            <a:chExt cx="2474595" cy="220345"/>
          </a:xfrm>
        </p:grpSpPr>
        <p:sp>
          <p:nvSpPr>
            <p:cNvPr id="6" name="object 6"/>
            <p:cNvSpPr/>
            <p:nvPr/>
          </p:nvSpPr>
          <p:spPr>
            <a:xfrm>
              <a:off x="489554" y="523917"/>
              <a:ext cx="1883288" cy="2155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5168" y="576365"/>
              <a:ext cx="266047" cy="1183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84562" y="530879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864999" y="585940"/>
              <a:ext cx="98796" cy="15798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487001" y="811651"/>
            <a:ext cx="312420" cy="151130"/>
            <a:chOff x="487001" y="811651"/>
            <a:chExt cx="312420" cy="151130"/>
          </a:xfrm>
        </p:grpSpPr>
        <p:sp>
          <p:nvSpPr>
            <p:cNvPr id="11" name="object 11"/>
            <p:cNvSpPr/>
            <p:nvPr/>
          </p:nvSpPr>
          <p:spPr>
            <a:xfrm>
              <a:off x="487001" y="811651"/>
              <a:ext cx="197957" cy="1480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04453" y="818177"/>
              <a:ext cx="94917" cy="1443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859245" y="856324"/>
            <a:ext cx="92607" cy="1033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024480" y="811651"/>
            <a:ext cx="750570" cy="187960"/>
            <a:chOff x="1024480" y="811651"/>
            <a:chExt cx="750570" cy="187960"/>
          </a:xfrm>
        </p:grpSpPr>
        <p:sp>
          <p:nvSpPr>
            <p:cNvPr id="15" name="object 15"/>
            <p:cNvSpPr/>
            <p:nvPr/>
          </p:nvSpPr>
          <p:spPr>
            <a:xfrm>
              <a:off x="1024480" y="811651"/>
              <a:ext cx="197957" cy="1480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41932" y="818177"/>
              <a:ext cx="94917" cy="14432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66671" y="853772"/>
              <a:ext cx="155952" cy="1059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56645" y="853772"/>
              <a:ext cx="151226" cy="10594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39541" y="933024"/>
              <a:ext cx="35560" cy="66675"/>
            </a:xfrm>
            <a:custGeom>
              <a:avLst/>
              <a:gdLst/>
              <a:ahLst/>
              <a:cxnLst/>
              <a:rect l="l" t="t" r="r" b="b"/>
              <a:pathLst>
                <a:path w="35560" h="66675">
                  <a:moveTo>
                    <a:pt x="14155" y="11743"/>
                  </a:moveTo>
                  <a:lnTo>
                    <a:pt x="6518" y="11743"/>
                  </a:lnTo>
                  <a:lnTo>
                    <a:pt x="38" y="16834"/>
                  </a:lnTo>
                  <a:lnTo>
                    <a:pt x="38" y="33960"/>
                  </a:lnTo>
                  <a:lnTo>
                    <a:pt x="6286" y="38588"/>
                  </a:lnTo>
                  <a:lnTo>
                    <a:pt x="15312" y="38588"/>
                  </a:lnTo>
                  <a:lnTo>
                    <a:pt x="16238" y="38357"/>
                  </a:lnTo>
                  <a:lnTo>
                    <a:pt x="14802" y="47130"/>
                  </a:lnTo>
                  <a:lnTo>
                    <a:pt x="10655" y="54904"/>
                  </a:lnTo>
                  <a:lnTo>
                    <a:pt x="4034" y="61464"/>
                  </a:lnTo>
                  <a:lnTo>
                    <a:pt x="-4821" y="66591"/>
                  </a:lnTo>
                  <a:lnTo>
                    <a:pt x="-193" y="77700"/>
                  </a:lnTo>
                  <a:lnTo>
                    <a:pt x="12586" y="70515"/>
                  </a:lnTo>
                  <a:lnTo>
                    <a:pt x="22197" y="60661"/>
                  </a:lnTo>
                  <a:lnTo>
                    <a:pt x="28250" y="48507"/>
                  </a:lnTo>
                  <a:lnTo>
                    <a:pt x="30355" y="34423"/>
                  </a:lnTo>
                  <a:lnTo>
                    <a:pt x="29256" y="24923"/>
                  </a:lnTo>
                  <a:lnTo>
                    <a:pt x="26074" y="17789"/>
                  </a:lnTo>
                  <a:lnTo>
                    <a:pt x="20982" y="13301"/>
                  </a:lnTo>
                  <a:lnTo>
                    <a:pt x="14155" y="117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853953" y="807473"/>
            <a:ext cx="506095" cy="155575"/>
            <a:chOff x="1853953" y="807473"/>
            <a:chExt cx="506095" cy="155575"/>
          </a:xfrm>
        </p:grpSpPr>
        <p:sp>
          <p:nvSpPr>
            <p:cNvPr id="21" name="object 21"/>
            <p:cNvSpPr/>
            <p:nvPr/>
          </p:nvSpPr>
          <p:spPr>
            <a:xfrm>
              <a:off x="1853953" y="807473"/>
              <a:ext cx="19685" cy="152400"/>
            </a:xfrm>
            <a:custGeom>
              <a:avLst/>
              <a:gdLst/>
              <a:ahLst/>
              <a:cxnLst/>
              <a:rect l="l" t="t" r="r" b="b"/>
              <a:pathLst>
                <a:path w="19685" h="152400">
                  <a:moveTo>
                    <a:pt x="14301" y="12091"/>
                  </a:moveTo>
                  <a:lnTo>
                    <a:pt x="-5138" y="12091"/>
                  </a:lnTo>
                  <a:lnTo>
                    <a:pt x="-5138" y="163908"/>
                  </a:lnTo>
                  <a:lnTo>
                    <a:pt x="14301" y="163908"/>
                  </a:lnTo>
                  <a:lnTo>
                    <a:pt x="14301" y="120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09882" y="853772"/>
              <a:ext cx="85744" cy="10594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34203" y="853772"/>
              <a:ext cx="85744" cy="10594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51469" y="853609"/>
              <a:ext cx="91053" cy="1088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73864" y="853772"/>
              <a:ext cx="85744" cy="10594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467581" y="1129134"/>
            <a:ext cx="1595120" cy="273050"/>
            <a:chOff x="467581" y="1129134"/>
            <a:chExt cx="1595120" cy="273050"/>
          </a:xfrm>
        </p:grpSpPr>
        <p:sp>
          <p:nvSpPr>
            <p:cNvPr id="27" name="object 27"/>
            <p:cNvSpPr/>
            <p:nvPr/>
          </p:nvSpPr>
          <p:spPr>
            <a:xfrm>
              <a:off x="467581" y="1129134"/>
              <a:ext cx="1559128" cy="27248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046258" y="1358152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6926" y="10564"/>
                  </a:moveTo>
                  <a:lnTo>
                    <a:pt x="-2014" y="10564"/>
                  </a:lnTo>
                  <a:lnTo>
                    <a:pt x="-5671" y="14087"/>
                  </a:lnTo>
                  <a:lnTo>
                    <a:pt x="-5671" y="24247"/>
                  </a:lnTo>
                  <a:lnTo>
                    <a:pt x="-2014" y="27769"/>
                  </a:lnTo>
                  <a:lnTo>
                    <a:pt x="2456" y="27769"/>
                  </a:lnTo>
                  <a:lnTo>
                    <a:pt x="6926" y="27769"/>
                  </a:lnTo>
                  <a:lnTo>
                    <a:pt x="10584" y="24247"/>
                  </a:lnTo>
                  <a:lnTo>
                    <a:pt x="10584" y="14087"/>
                  </a:lnTo>
                  <a:lnTo>
                    <a:pt x="6926" y="105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/>
          <p:nvPr/>
        </p:nvSpPr>
        <p:spPr>
          <a:xfrm>
            <a:off x="149933" y="285204"/>
            <a:ext cx="0" cy="4644390"/>
          </a:xfrm>
          <a:custGeom>
            <a:avLst/>
            <a:gdLst/>
            <a:ahLst/>
            <a:cxnLst/>
            <a:rect l="l" t="t" r="r" b="b"/>
            <a:pathLst>
              <a:path w="0" h="4644390">
                <a:moveTo>
                  <a:pt x="0" y="0"/>
                </a:moveTo>
                <a:lnTo>
                  <a:pt x="0" y="4644307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82551" y="5019697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0" y="0"/>
                </a:moveTo>
                <a:lnTo>
                  <a:pt x="19583221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9954186" y="240118"/>
            <a:ext cx="0" cy="4644390"/>
          </a:xfrm>
          <a:custGeom>
            <a:avLst/>
            <a:gdLst/>
            <a:ahLst/>
            <a:cxnLst/>
            <a:rect l="l" t="t" r="r" b="b"/>
            <a:pathLst>
              <a:path w="0" h="4644390">
                <a:moveTo>
                  <a:pt x="0" y="4644307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38347" y="149933"/>
            <a:ext cx="19583400" cy="0"/>
          </a:xfrm>
          <a:custGeom>
            <a:avLst/>
            <a:gdLst/>
            <a:ahLst/>
            <a:cxnLst/>
            <a:rect l="l" t="t" r="r" b="b"/>
            <a:pathLst>
              <a:path w="19583400" h="0">
                <a:moveTo>
                  <a:pt x="19583221" y="0"/>
                </a:move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49933" y="497460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5086"/>
                </a:lnTo>
                <a:lnTo>
                  <a:pt x="44200" y="45086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9909981" y="497460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5086"/>
                </a:moveTo>
                <a:lnTo>
                  <a:pt x="44200" y="45086"/>
                </a:lnTo>
                <a:lnTo>
                  <a:pt x="4420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9909981" y="149927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00" y="45099"/>
                </a:moveTo>
                <a:lnTo>
                  <a:pt x="44200" y="0"/>
                </a:lnTo>
                <a:lnTo>
                  <a:pt x="0" y="0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49933" y="149927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00" y="0"/>
                </a:moveTo>
                <a:lnTo>
                  <a:pt x="0" y="0"/>
                </a:lnTo>
                <a:lnTo>
                  <a:pt x="0" y="45099"/>
                </a:lnTo>
              </a:path>
            </a:pathLst>
          </a:custGeom>
          <a:ln w="1266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2020-09-25T08:45:47Z</dcterms:created>
  <dcterms:modified xsi:type="dcterms:W3CDTF">2020-09-25T08:45:47Z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