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125700" cy="10839450"/>
  <p:notesSz cx="151257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60229"/>
            <a:ext cx="1285684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6070092"/>
            <a:ext cx="1058799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56285" y="2493073"/>
            <a:ext cx="657967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789735" y="2493073"/>
            <a:ext cx="657967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4963775" cy="10679430"/>
          </a:xfrm>
          <a:custGeom>
            <a:avLst/>
            <a:gdLst/>
            <a:ahLst/>
            <a:cxnLst/>
            <a:rect l="l" t="t" r="r" b="b"/>
            <a:pathLst>
              <a:path w="14963775" h="10679430">
                <a:moveTo>
                  <a:pt x="0" y="10679303"/>
                </a:moveTo>
                <a:lnTo>
                  <a:pt x="14963305" y="10679303"/>
                </a:lnTo>
                <a:lnTo>
                  <a:pt x="14963305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433578"/>
            <a:ext cx="1361313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93073"/>
            <a:ext cx="1361313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42738" y="10080689"/>
            <a:ext cx="4840224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6285" y="10080689"/>
            <a:ext cx="3478911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890504" y="10080689"/>
            <a:ext cx="3478911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268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259" y="10685645"/>
            <a:ext cx="14596744" cy="0"/>
          </a:xfrm>
          <a:custGeom>
            <a:avLst/>
            <a:gdLst/>
            <a:ahLst/>
            <a:cxnLst/>
            <a:rect l="l" t="t" r="r" b="b"/>
            <a:pathLst>
              <a:path w="14596744" h="0">
                <a:moveTo>
                  <a:pt x="0" y="0"/>
                </a:moveTo>
                <a:lnTo>
                  <a:pt x="14596122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969650" y="239627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618" y="150345"/>
            <a:ext cx="14596744" cy="0"/>
          </a:xfrm>
          <a:custGeom>
            <a:avLst/>
            <a:gdLst/>
            <a:ahLst/>
            <a:cxnLst/>
            <a:rect l="l" t="t" r="r" b="b"/>
            <a:pathLst>
              <a:path w="14596744" h="0">
                <a:moveTo>
                  <a:pt x="1459612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64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925009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640" y="44640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925009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640" y="44640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640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786349" y="71996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494350" y="71996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274349" y="71996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487001" y="538281"/>
            <a:ext cx="2482215" cy="475615"/>
            <a:chOff x="487001" y="538281"/>
            <a:chExt cx="2482215" cy="475615"/>
          </a:xfrm>
        </p:grpSpPr>
        <p:sp>
          <p:nvSpPr>
            <p:cNvPr id="14" name="object 14"/>
            <p:cNvSpPr/>
            <p:nvPr/>
          </p:nvSpPr>
          <p:spPr>
            <a:xfrm>
              <a:off x="2395168" y="590730"/>
              <a:ext cx="266047" cy="11835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87001" y="538281"/>
              <a:ext cx="1937895" cy="47524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684563" y="545243"/>
              <a:ext cx="158017" cy="1638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864998" y="590730"/>
              <a:ext cx="103736" cy="1675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467581" y="1143499"/>
            <a:ext cx="1595120" cy="273050"/>
            <a:chOff x="467581" y="1143499"/>
            <a:chExt cx="1595120" cy="273050"/>
          </a:xfrm>
        </p:grpSpPr>
        <p:sp>
          <p:nvSpPr>
            <p:cNvPr id="19" name="object 19"/>
            <p:cNvSpPr/>
            <p:nvPr/>
          </p:nvSpPr>
          <p:spPr>
            <a:xfrm>
              <a:off x="467581" y="1143499"/>
              <a:ext cx="1559128" cy="27248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46258" y="1372516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10" h="17780">
                  <a:moveTo>
                    <a:pt x="12633" y="0"/>
                  </a:moveTo>
                  <a:lnTo>
                    <a:pt x="3667" y="0"/>
                  </a:lnTo>
                  <a:lnTo>
                    <a:pt x="0" y="3531"/>
                  </a:lnTo>
                  <a:lnTo>
                    <a:pt x="0" y="13720"/>
                  </a:lnTo>
                  <a:lnTo>
                    <a:pt x="3667" y="17252"/>
                  </a:lnTo>
                  <a:lnTo>
                    <a:pt x="8150" y="17252"/>
                  </a:lnTo>
                  <a:lnTo>
                    <a:pt x="12633" y="17252"/>
                  </a:lnTo>
                  <a:lnTo>
                    <a:pt x="16301" y="13720"/>
                  </a:lnTo>
                  <a:lnTo>
                    <a:pt x="16301" y="3531"/>
                  </a:lnTo>
                  <a:lnTo>
                    <a:pt x="1263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2821431" y="10243256"/>
            <a:ext cx="665480" cy="128270"/>
            <a:chOff x="12821431" y="10243256"/>
            <a:chExt cx="665480" cy="128270"/>
          </a:xfrm>
        </p:grpSpPr>
        <p:sp>
          <p:nvSpPr>
            <p:cNvPr id="22" name="object 22"/>
            <p:cNvSpPr/>
            <p:nvPr/>
          </p:nvSpPr>
          <p:spPr>
            <a:xfrm>
              <a:off x="12821431" y="10246444"/>
              <a:ext cx="270539" cy="12504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112464" y="10243256"/>
              <a:ext cx="374068" cy="12823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9040555" y="10243256"/>
            <a:ext cx="690880" cy="128270"/>
            <a:chOff x="9040555" y="10243256"/>
            <a:chExt cx="690880" cy="128270"/>
          </a:xfrm>
        </p:grpSpPr>
        <p:sp>
          <p:nvSpPr>
            <p:cNvPr id="25" name="object 25"/>
            <p:cNvSpPr/>
            <p:nvPr/>
          </p:nvSpPr>
          <p:spPr>
            <a:xfrm>
              <a:off x="9040555" y="10247684"/>
              <a:ext cx="165575" cy="12380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227704" y="10243256"/>
              <a:ext cx="503476" cy="12823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8348" y="71996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638349" y="71996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1346351" y="71996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89554" y="538281"/>
            <a:ext cx="2479675" cy="220345"/>
            <a:chOff x="489554" y="538281"/>
            <a:chExt cx="2479675" cy="220345"/>
          </a:xfrm>
        </p:grpSpPr>
        <p:sp>
          <p:nvSpPr>
            <p:cNvPr id="6" name="object 6"/>
            <p:cNvSpPr/>
            <p:nvPr/>
          </p:nvSpPr>
          <p:spPr>
            <a:xfrm>
              <a:off x="489554" y="538281"/>
              <a:ext cx="1883288" cy="21559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5168" y="590730"/>
              <a:ext cx="266047" cy="1183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684562" y="545243"/>
              <a:ext cx="158017" cy="16384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864999" y="590730"/>
              <a:ext cx="103736" cy="1675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/>
          <p:nvPr/>
        </p:nvSpPr>
        <p:spPr>
          <a:xfrm>
            <a:off x="487001" y="823229"/>
            <a:ext cx="309491" cy="1536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57296" y="861289"/>
            <a:ext cx="97238" cy="1127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1012784" y="823229"/>
            <a:ext cx="748030" cy="190500"/>
            <a:chOff x="1012784" y="823229"/>
            <a:chExt cx="748030" cy="190500"/>
          </a:xfrm>
        </p:grpSpPr>
        <p:sp>
          <p:nvSpPr>
            <p:cNvPr id="13" name="object 13"/>
            <p:cNvSpPr/>
            <p:nvPr/>
          </p:nvSpPr>
          <p:spPr>
            <a:xfrm>
              <a:off x="1012784" y="823229"/>
              <a:ext cx="96309" cy="15084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29006" y="823229"/>
              <a:ext cx="379484" cy="15363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42535" y="858504"/>
              <a:ext cx="155952" cy="11557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25431" y="947388"/>
              <a:ext cx="35560" cy="66675"/>
            </a:xfrm>
            <a:custGeom>
              <a:avLst/>
              <a:gdLst/>
              <a:ahLst/>
              <a:cxnLst/>
              <a:rect l="l" t="t" r="r" b="b"/>
              <a:pathLst>
                <a:path w="35560" h="66675">
                  <a:moveTo>
                    <a:pt x="19029" y="0"/>
                  </a:moveTo>
                  <a:lnTo>
                    <a:pt x="11371" y="0"/>
                  </a:lnTo>
                  <a:lnTo>
                    <a:pt x="4873" y="5105"/>
                  </a:lnTo>
                  <a:lnTo>
                    <a:pt x="4873" y="22278"/>
                  </a:lnTo>
                  <a:lnTo>
                    <a:pt x="11139" y="26920"/>
                  </a:lnTo>
                  <a:lnTo>
                    <a:pt x="20190" y="26920"/>
                  </a:lnTo>
                  <a:lnTo>
                    <a:pt x="21118" y="26688"/>
                  </a:lnTo>
                  <a:lnTo>
                    <a:pt x="19678" y="35485"/>
                  </a:lnTo>
                  <a:lnTo>
                    <a:pt x="15519" y="43281"/>
                  </a:lnTo>
                  <a:lnTo>
                    <a:pt x="8880" y="49859"/>
                  </a:lnTo>
                  <a:lnTo>
                    <a:pt x="0" y="55001"/>
                  </a:lnTo>
                  <a:lnTo>
                    <a:pt x="4641" y="66140"/>
                  </a:lnTo>
                  <a:lnTo>
                    <a:pt x="17456" y="58935"/>
                  </a:lnTo>
                  <a:lnTo>
                    <a:pt x="27094" y="49054"/>
                  </a:lnTo>
                  <a:lnTo>
                    <a:pt x="33164" y="36866"/>
                  </a:lnTo>
                  <a:lnTo>
                    <a:pt x="35275" y="22743"/>
                  </a:lnTo>
                  <a:lnTo>
                    <a:pt x="34172" y="13217"/>
                  </a:lnTo>
                  <a:lnTo>
                    <a:pt x="30981" y="6062"/>
                  </a:lnTo>
                  <a:lnTo>
                    <a:pt x="25876" y="1562"/>
                  </a:lnTo>
                  <a:lnTo>
                    <a:pt x="190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839843" y="821837"/>
            <a:ext cx="510540" cy="155575"/>
            <a:chOff x="1839843" y="821837"/>
            <a:chExt cx="510540" cy="155575"/>
          </a:xfrm>
        </p:grpSpPr>
        <p:sp>
          <p:nvSpPr>
            <p:cNvPr id="18" name="object 18"/>
            <p:cNvSpPr/>
            <p:nvPr/>
          </p:nvSpPr>
          <p:spPr>
            <a:xfrm>
              <a:off x="1839843" y="821837"/>
              <a:ext cx="19685" cy="152400"/>
            </a:xfrm>
            <a:custGeom>
              <a:avLst/>
              <a:gdLst/>
              <a:ahLst/>
              <a:cxnLst/>
              <a:rect l="l" t="t" r="r" b="b"/>
              <a:pathLst>
                <a:path w="19685" h="152400">
                  <a:moveTo>
                    <a:pt x="19493" y="0"/>
                  </a:moveTo>
                  <a:lnTo>
                    <a:pt x="0" y="0"/>
                  </a:lnTo>
                  <a:lnTo>
                    <a:pt x="0" y="152239"/>
                  </a:lnTo>
                  <a:lnTo>
                    <a:pt x="19493" y="152239"/>
                  </a:lnTo>
                  <a:lnTo>
                    <a:pt x="1949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95772" y="858504"/>
              <a:ext cx="90508" cy="11557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20093" y="858504"/>
              <a:ext cx="90508" cy="11557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137359" y="858504"/>
              <a:ext cx="95845" cy="11835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259754" y="858504"/>
              <a:ext cx="90508" cy="11557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467581" y="1143499"/>
            <a:ext cx="1595120" cy="273050"/>
            <a:chOff x="467581" y="1143499"/>
            <a:chExt cx="1595120" cy="273050"/>
          </a:xfrm>
        </p:grpSpPr>
        <p:sp>
          <p:nvSpPr>
            <p:cNvPr id="24" name="object 24"/>
            <p:cNvSpPr/>
            <p:nvPr/>
          </p:nvSpPr>
          <p:spPr>
            <a:xfrm>
              <a:off x="467581" y="1143499"/>
              <a:ext cx="1559128" cy="27248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046258" y="1372516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10" h="17780">
                  <a:moveTo>
                    <a:pt x="12633" y="0"/>
                  </a:moveTo>
                  <a:lnTo>
                    <a:pt x="3667" y="0"/>
                  </a:lnTo>
                  <a:lnTo>
                    <a:pt x="0" y="3531"/>
                  </a:lnTo>
                  <a:lnTo>
                    <a:pt x="0" y="13720"/>
                  </a:lnTo>
                  <a:lnTo>
                    <a:pt x="3667" y="17252"/>
                  </a:lnTo>
                  <a:lnTo>
                    <a:pt x="8150" y="17252"/>
                  </a:lnTo>
                  <a:lnTo>
                    <a:pt x="12633" y="17252"/>
                  </a:lnTo>
                  <a:lnTo>
                    <a:pt x="16301" y="13720"/>
                  </a:lnTo>
                  <a:lnTo>
                    <a:pt x="16301" y="3531"/>
                  </a:lnTo>
                  <a:lnTo>
                    <a:pt x="1263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150350" y="284268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84259" y="10685645"/>
            <a:ext cx="14596744" cy="0"/>
          </a:xfrm>
          <a:custGeom>
            <a:avLst/>
            <a:gdLst/>
            <a:ahLst/>
            <a:cxnLst/>
            <a:rect l="l" t="t" r="r" b="b"/>
            <a:pathLst>
              <a:path w="14596744" h="0">
                <a:moveTo>
                  <a:pt x="0" y="0"/>
                </a:moveTo>
                <a:lnTo>
                  <a:pt x="14596122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4969650" y="239627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39618" y="150345"/>
            <a:ext cx="14596744" cy="0"/>
          </a:xfrm>
          <a:custGeom>
            <a:avLst/>
            <a:gdLst/>
            <a:ahLst/>
            <a:cxnLst/>
            <a:rect l="l" t="t" r="r" b="b"/>
            <a:pathLst>
              <a:path w="14596744" h="0">
                <a:moveTo>
                  <a:pt x="1459612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64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4925009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640" y="44640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4925009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640" y="44640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640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2020-09-25T09:05:55Z</dcterms:created>
  <dcterms:modified xsi:type="dcterms:W3CDTF">2020-09-25T09:05:55Z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