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401800" cy="7708900"/>
  <p:notesSz cx="14401800" cy="7708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0135" y="2389759"/>
            <a:ext cx="1224153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0270" y="4316984"/>
            <a:ext cx="1008126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20090" y="1773047"/>
            <a:ext cx="6264783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416927" y="1773047"/>
            <a:ext cx="6264783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0090" y="308356"/>
            <a:ext cx="1296162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0090" y="1773047"/>
            <a:ext cx="1296162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96612" y="7169277"/>
            <a:ext cx="4608576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20090" y="7169277"/>
            <a:ext cx="331241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369296" y="7169277"/>
            <a:ext cx="331241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4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1996"/>
            <a:ext cx="14256385" cy="7560309"/>
            <a:chOff x="71996" y="71996"/>
            <a:chExt cx="14256385" cy="7560309"/>
          </a:xfrm>
        </p:grpSpPr>
        <p:sp>
          <p:nvSpPr>
            <p:cNvPr id="3" name="object 3" descr=""/>
            <p:cNvSpPr/>
            <p:nvPr/>
          </p:nvSpPr>
          <p:spPr>
            <a:xfrm>
              <a:off x="78346" y="78346"/>
              <a:ext cx="14243685" cy="7547609"/>
            </a:xfrm>
            <a:custGeom>
              <a:avLst/>
              <a:gdLst/>
              <a:ahLst/>
              <a:cxnLst/>
              <a:rect l="l" t="t" r="r" b="b"/>
              <a:pathLst>
                <a:path w="14243685" h="7547609">
                  <a:moveTo>
                    <a:pt x="0" y="7547305"/>
                  </a:moveTo>
                  <a:lnTo>
                    <a:pt x="14243304" y="7547305"/>
                  </a:lnTo>
                  <a:lnTo>
                    <a:pt x="14243304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84204" y="7553647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0" y="0"/>
                  </a:moveTo>
                  <a:lnTo>
                    <a:pt x="1387621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4249651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9585" y="150347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1387621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50350" y="150350"/>
              <a:ext cx="14099540" cy="7403465"/>
            </a:xfrm>
            <a:custGeom>
              <a:avLst/>
              <a:gdLst/>
              <a:ahLst/>
              <a:cxnLst/>
              <a:rect l="l" t="t" r="r" b="b"/>
              <a:pathLst>
                <a:path w="14099540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15" y="7403299"/>
                  </a:lnTo>
                </a:path>
                <a:path w="14099540" h="7403465">
                  <a:moveTo>
                    <a:pt x="14054683" y="7403299"/>
                  </a:moveTo>
                  <a:lnTo>
                    <a:pt x="14099298" y="7403299"/>
                  </a:lnTo>
                  <a:lnTo>
                    <a:pt x="14099298" y="7359230"/>
                  </a:lnTo>
                </a:path>
                <a:path w="14099540" h="7403465">
                  <a:moveTo>
                    <a:pt x="14099298" y="44069"/>
                  </a:moveTo>
                  <a:lnTo>
                    <a:pt x="14099298" y="0"/>
                  </a:lnTo>
                  <a:lnTo>
                    <a:pt x="14054683" y="0"/>
                  </a:lnTo>
                </a:path>
                <a:path w="14099540" h="7403465">
                  <a:moveTo>
                    <a:pt x="44615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3600000" y="71997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7128394" y="71997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0728000" y="71997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 descr=""/>
          <p:cNvGrpSpPr/>
          <p:nvPr/>
        </p:nvGrpSpPr>
        <p:grpSpPr>
          <a:xfrm>
            <a:off x="522097" y="538284"/>
            <a:ext cx="2482215" cy="475615"/>
            <a:chOff x="522097" y="538284"/>
            <a:chExt cx="2482215" cy="475615"/>
          </a:xfrm>
        </p:grpSpPr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0264" y="590732"/>
              <a:ext cx="266047" cy="118356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2097" y="538284"/>
              <a:ext cx="1948617" cy="47528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19658" y="545246"/>
              <a:ext cx="158017" cy="163842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00094" y="590732"/>
              <a:ext cx="103736" cy="167556"/>
            </a:xfrm>
            <a:prstGeom prst="rect">
              <a:avLst/>
            </a:prstGeom>
          </p:spPr>
        </p:pic>
      </p:grpSp>
      <p:grpSp>
        <p:nvGrpSpPr>
          <p:cNvPr id="17" name="object 17" descr=""/>
          <p:cNvGrpSpPr/>
          <p:nvPr/>
        </p:nvGrpSpPr>
        <p:grpSpPr>
          <a:xfrm>
            <a:off x="502676" y="1143501"/>
            <a:ext cx="1595120" cy="273050"/>
            <a:chOff x="502676" y="1143501"/>
            <a:chExt cx="1595120" cy="273050"/>
          </a:xfrm>
        </p:grpSpPr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2676" y="1143501"/>
              <a:ext cx="1559128" cy="272489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2081353" y="1372519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12633" y="0"/>
                  </a:moveTo>
                  <a:lnTo>
                    <a:pt x="3667" y="0"/>
                  </a:lnTo>
                  <a:lnTo>
                    <a:pt x="0" y="3531"/>
                  </a:lnTo>
                  <a:lnTo>
                    <a:pt x="0" y="13720"/>
                  </a:lnTo>
                  <a:lnTo>
                    <a:pt x="3667" y="17252"/>
                  </a:lnTo>
                  <a:lnTo>
                    <a:pt x="8150" y="17252"/>
                  </a:lnTo>
                  <a:lnTo>
                    <a:pt x="12633" y="17252"/>
                  </a:lnTo>
                  <a:lnTo>
                    <a:pt x="16301" y="13720"/>
                  </a:lnTo>
                  <a:lnTo>
                    <a:pt x="16301" y="3531"/>
                  </a:lnTo>
                  <a:lnTo>
                    <a:pt x="126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12167834" y="7003258"/>
            <a:ext cx="665480" cy="128270"/>
            <a:chOff x="12167834" y="7003258"/>
            <a:chExt cx="665480" cy="128270"/>
          </a:xfrm>
        </p:grpSpPr>
        <p:pic>
          <p:nvPicPr>
            <p:cNvPr id="21" name="object 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167834" y="7006446"/>
              <a:ext cx="270539" cy="125049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458867" y="7003258"/>
              <a:ext cx="374068" cy="128237"/>
            </a:xfrm>
            <a:prstGeom prst="rect">
              <a:avLst/>
            </a:prstGeom>
          </p:spPr>
        </p:pic>
      </p:grpSp>
      <p:grpSp>
        <p:nvGrpSpPr>
          <p:cNvPr id="23" name="object 23" descr=""/>
          <p:cNvGrpSpPr/>
          <p:nvPr/>
        </p:nvGrpSpPr>
        <p:grpSpPr>
          <a:xfrm>
            <a:off x="8581774" y="7003258"/>
            <a:ext cx="690880" cy="128270"/>
            <a:chOff x="8581774" y="7003258"/>
            <a:chExt cx="690880" cy="128270"/>
          </a:xfrm>
        </p:grpSpPr>
        <p:pic>
          <p:nvPicPr>
            <p:cNvPr id="24" name="object 2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581774" y="7007686"/>
              <a:ext cx="165575" cy="123809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768924" y="7003258"/>
              <a:ext cx="503476" cy="12823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640" y="71996"/>
            <a:ext cx="14257019" cy="7560309"/>
            <a:chOff x="71640" y="71996"/>
            <a:chExt cx="14257019" cy="7560309"/>
          </a:xfrm>
        </p:grpSpPr>
        <p:sp>
          <p:nvSpPr>
            <p:cNvPr id="3" name="object 3" descr=""/>
            <p:cNvSpPr/>
            <p:nvPr/>
          </p:nvSpPr>
          <p:spPr>
            <a:xfrm>
              <a:off x="77990" y="78346"/>
              <a:ext cx="14244319" cy="7547609"/>
            </a:xfrm>
            <a:custGeom>
              <a:avLst/>
              <a:gdLst/>
              <a:ahLst/>
              <a:cxnLst/>
              <a:rect l="l" t="t" r="r" b="b"/>
              <a:pathLst>
                <a:path w="14244319" h="7547609">
                  <a:moveTo>
                    <a:pt x="0" y="7547305"/>
                  </a:moveTo>
                  <a:lnTo>
                    <a:pt x="14244015" y="7547305"/>
                  </a:lnTo>
                  <a:lnTo>
                    <a:pt x="1424401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84204" y="7553647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0" y="0"/>
                  </a:moveTo>
                  <a:lnTo>
                    <a:pt x="1387621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4249651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9585" y="150347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1387621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50350" y="150350"/>
              <a:ext cx="14099540" cy="7403465"/>
            </a:xfrm>
            <a:custGeom>
              <a:avLst/>
              <a:gdLst/>
              <a:ahLst/>
              <a:cxnLst/>
              <a:rect l="l" t="t" r="r" b="b"/>
              <a:pathLst>
                <a:path w="14099540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15" y="7403299"/>
                  </a:lnTo>
                </a:path>
                <a:path w="14099540" h="7403465">
                  <a:moveTo>
                    <a:pt x="14054683" y="7403299"/>
                  </a:moveTo>
                  <a:lnTo>
                    <a:pt x="14099298" y="7403299"/>
                  </a:lnTo>
                  <a:lnTo>
                    <a:pt x="14099298" y="7359230"/>
                  </a:lnTo>
                </a:path>
                <a:path w="14099540" h="7403465">
                  <a:moveTo>
                    <a:pt x="14099298" y="44069"/>
                  </a:moveTo>
                  <a:lnTo>
                    <a:pt x="14099298" y="0"/>
                  </a:lnTo>
                  <a:lnTo>
                    <a:pt x="14054683" y="0"/>
                  </a:lnTo>
                </a:path>
                <a:path w="14099540" h="7403465">
                  <a:moveTo>
                    <a:pt x="44615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3672000" y="71997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7271674" y="71997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0799999" y="74878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6000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 descr=""/>
          <p:cNvGrpSpPr/>
          <p:nvPr/>
        </p:nvGrpSpPr>
        <p:grpSpPr>
          <a:xfrm>
            <a:off x="497434" y="514884"/>
            <a:ext cx="2479675" cy="220345"/>
            <a:chOff x="497434" y="514884"/>
            <a:chExt cx="2479675" cy="220345"/>
          </a:xfrm>
        </p:grpSpPr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7434" y="514884"/>
              <a:ext cx="1883288" cy="215595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03049" y="567332"/>
              <a:ext cx="266047" cy="118356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92443" y="521846"/>
              <a:ext cx="158017" cy="163842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72879" y="567332"/>
              <a:ext cx="103736" cy="167556"/>
            </a:xfrm>
            <a:prstGeom prst="rect">
              <a:avLst/>
            </a:prstGeom>
          </p:spPr>
        </p:pic>
      </p:grpSp>
      <p:grpSp>
        <p:nvGrpSpPr>
          <p:cNvPr id="17" name="object 17" descr=""/>
          <p:cNvGrpSpPr/>
          <p:nvPr/>
        </p:nvGrpSpPr>
        <p:grpSpPr>
          <a:xfrm>
            <a:off x="494882" y="799868"/>
            <a:ext cx="313690" cy="153670"/>
            <a:chOff x="494882" y="799868"/>
            <a:chExt cx="313690" cy="153670"/>
          </a:xfrm>
        </p:grpSpPr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4882" y="799868"/>
              <a:ext cx="195520" cy="153631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3540" y="799868"/>
              <a:ext cx="94917" cy="153631"/>
            </a:xfrm>
            <a:prstGeom prst="rect">
              <a:avLst/>
            </a:prstGeom>
          </p:spPr>
        </p:pic>
      </p:grpSp>
      <p:pic>
        <p:nvPicPr>
          <p:cNvPr id="20" name="object 20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68332" y="837928"/>
            <a:ext cx="97238" cy="112787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1023821" y="799868"/>
            <a:ext cx="755650" cy="190500"/>
            <a:chOff x="1023821" y="799868"/>
            <a:chExt cx="755650" cy="190500"/>
          </a:xfrm>
        </p:grpSpPr>
        <p:pic>
          <p:nvPicPr>
            <p:cNvPr id="22" name="object 2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23821" y="799868"/>
              <a:ext cx="96309" cy="150846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45821" y="799868"/>
              <a:ext cx="195520" cy="153631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71163" y="835143"/>
              <a:ext cx="155952" cy="115571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61137" y="835143"/>
              <a:ext cx="155952" cy="115571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1744033" y="924027"/>
              <a:ext cx="35560" cy="66675"/>
            </a:xfrm>
            <a:custGeom>
              <a:avLst/>
              <a:gdLst/>
              <a:ahLst/>
              <a:cxnLst/>
              <a:rect l="l" t="t" r="r" b="b"/>
              <a:pathLst>
                <a:path w="35560" h="66675">
                  <a:moveTo>
                    <a:pt x="19029" y="0"/>
                  </a:moveTo>
                  <a:lnTo>
                    <a:pt x="11371" y="0"/>
                  </a:lnTo>
                  <a:lnTo>
                    <a:pt x="4873" y="5105"/>
                  </a:lnTo>
                  <a:lnTo>
                    <a:pt x="4873" y="22278"/>
                  </a:lnTo>
                  <a:lnTo>
                    <a:pt x="11139" y="26920"/>
                  </a:lnTo>
                  <a:lnTo>
                    <a:pt x="20190" y="26920"/>
                  </a:lnTo>
                  <a:lnTo>
                    <a:pt x="21118" y="26688"/>
                  </a:lnTo>
                  <a:lnTo>
                    <a:pt x="19679" y="35485"/>
                  </a:lnTo>
                  <a:lnTo>
                    <a:pt x="15519" y="43281"/>
                  </a:lnTo>
                  <a:lnTo>
                    <a:pt x="8880" y="49859"/>
                  </a:lnTo>
                  <a:lnTo>
                    <a:pt x="0" y="55001"/>
                  </a:lnTo>
                  <a:lnTo>
                    <a:pt x="4641" y="66140"/>
                  </a:lnTo>
                  <a:lnTo>
                    <a:pt x="17456" y="58935"/>
                  </a:lnTo>
                  <a:lnTo>
                    <a:pt x="27094" y="49054"/>
                  </a:lnTo>
                  <a:lnTo>
                    <a:pt x="33164" y="36866"/>
                  </a:lnTo>
                  <a:lnTo>
                    <a:pt x="35275" y="22743"/>
                  </a:lnTo>
                  <a:lnTo>
                    <a:pt x="34172" y="13217"/>
                  </a:lnTo>
                  <a:lnTo>
                    <a:pt x="30981" y="6062"/>
                  </a:lnTo>
                  <a:lnTo>
                    <a:pt x="25876" y="1562"/>
                  </a:lnTo>
                  <a:lnTo>
                    <a:pt x="190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 descr=""/>
          <p:cNvGrpSpPr/>
          <p:nvPr/>
        </p:nvGrpSpPr>
        <p:grpSpPr>
          <a:xfrm>
            <a:off x="1858445" y="798476"/>
            <a:ext cx="510540" cy="155575"/>
            <a:chOff x="1858445" y="798476"/>
            <a:chExt cx="510540" cy="155575"/>
          </a:xfrm>
        </p:grpSpPr>
        <p:sp>
          <p:nvSpPr>
            <p:cNvPr id="28" name="object 28" descr=""/>
            <p:cNvSpPr/>
            <p:nvPr/>
          </p:nvSpPr>
          <p:spPr>
            <a:xfrm>
              <a:off x="1858445" y="798476"/>
              <a:ext cx="19685" cy="152400"/>
            </a:xfrm>
            <a:custGeom>
              <a:avLst/>
              <a:gdLst/>
              <a:ahLst/>
              <a:cxnLst/>
              <a:rect l="l" t="t" r="r" b="b"/>
              <a:pathLst>
                <a:path w="19685" h="152400">
                  <a:moveTo>
                    <a:pt x="19493" y="0"/>
                  </a:moveTo>
                  <a:lnTo>
                    <a:pt x="0" y="0"/>
                  </a:lnTo>
                  <a:lnTo>
                    <a:pt x="0" y="152239"/>
                  </a:lnTo>
                  <a:lnTo>
                    <a:pt x="19493" y="152239"/>
                  </a:lnTo>
                  <a:lnTo>
                    <a:pt x="194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14374" y="835143"/>
              <a:ext cx="90508" cy="115571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38695" y="835143"/>
              <a:ext cx="90508" cy="115571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55962" y="835143"/>
              <a:ext cx="95845" cy="118356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78356" y="835143"/>
              <a:ext cx="90508" cy="115571"/>
            </a:xfrm>
            <a:prstGeom prst="rect">
              <a:avLst/>
            </a:prstGeom>
          </p:spPr>
        </p:pic>
      </p:grpSp>
      <p:grpSp>
        <p:nvGrpSpPr>
          <p:cNvPr id="33" name="object 33" descr=""/>
          <p:cNvGrpSpPr/>
          <p:nvPr/>
        </p:nvGrpSpPr>
        <p:grpSpPr>
          <a:xfrm>
            <a:off x="475461" y="1120100"/>
            <a:ext cx="1595120" cy="273050"/>
            <a:chOff x="475461" y="1120100"/>
            <a:chExt cx="1595120" cy="273050"/>
          </a:xfrm>
        </p:grpSpPr>
        <p:pic>
          <p:nvPicPr>
            <p:cNvPr id="34" name="object 34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75461" y="1120100"/>
              <a:ext cx="1559128" cy="272489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2054138" y="1349118"/>
              <a:ext cx="16510" cy="17780"/>
            </a:xfrm>
            <a:custGeom>
              <a:avLst/>
              <a:gdLst/>
              <a:ahLst/>
              <a:cxnLst/>
              <a:rect l="l" t="t" r="r" b="b"/>
              <a:pathLst>
                <a:path w="16510" h="17780">
                  <a:moveTo>
                    <a:pt x="12633" y="0"/>
                  </a:moveTo>
                  <a:lnTo>
                    <a:pt x="3667" y="0"/>
                  </a:lnTo>
                  <a:lnTo>
                    <a:pt x="0" y="3531"/>
                  </a:lnTo>
                  <a:lnTo>
                    <a:pt x="0" y="13720"/>
                  </a:lnTo>
                  <a:lnTo>
                    <a:pt x="3667" y="17252"/>
                  </a:lnTo>
                  <a:lnTo>
                    <a:pt x="8150" y="17252"/>
                  </a:lnTo>
                  <a:lnTo>
                    <a:pt x="12633" y="17252"/>
                  </a:lnTo>
                  <a:lnTo>
                    <a:pt x="16301" y="13720"/>
                  </a:lnTo>
                  <a:lnTo>
                    <a:pt x="16301" y="3531"/>
                  </a:lnTo>
                  <a:lnTo>
                    <a:pt x="126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doppelparallelfalz_100x210_PDF-Vorlage.indd</dc:title>
  <dcterms:created xsi:type="dcterms:W3CDTF">2023-03-15T08:22:45Z</dcterms:created>
  <dcterms:modified xsi:type="dcterms:W3CDTF">2023-03-15T08:22:45Z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2023-03-15T00:00:00Z</vt:filetime>
  </property>
  <property fmtid="{D5CDD505-2E9C-101B-9397-08002B2CF9AE}" pid="3" name="Creator">
    <vt:lpwstr>Adobe InDesign 18.1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2023-03-15T00:00:00Z</vt:filetime>
  </property>
  <property fmtid="{D5CDD505-2E9C-101B-9397-08002B2CF9AE}" pid="7" name="Producer">
    <vt:lpwstr>Adobe PDF Library 17.0</vt:lpwstr>
  </property>
</Properties>
</file>