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8003838" cy="50411063"/>
  <p:notesSz cx="6858000" cy="9144000"/>
  <p:defaultTextStyle>
    <a:defPPr>
      <a:defRPr lang="de-DE"/>
    </a:defPPr>
    <a:lvl1pPr marL="0" algn="l" defTabSz="1954580" rtl="0" eaLnBrk="1" latinLnBrk="0" hangingPunct="1">
      <a:defRPr sz="7600" kern="1200">
        <a:solidFill>
          <a:schemeClr val="tx1"/>
        </a:solidFill>
        <a:latin typeface="+mn-lt"/>
        <a:ea typeface="+mn-ea"/>
        <a:cs typeface="+mn-cs"/>
      </a:defRPr>
    </a:lvl1pPr>
    <a:lvl2pPr marL="1954580" algn="l" defTabSz="1954580" rtl="0" eaLnBrk="1" latinLnBrk="0" hangingPunct="1">
      <a:defRPr sz="7600" kern="1200">
        <a:solidFill>
          <a:schemeClr val="tx1"/>
        </a:solidFill>
        <a:latin typeface="+mn-lt"/>
        <a:ea typeface="+mn-ea"/>
        <a:cs typeface="+mn-cs"/>
      </a:defRPr>
    </a:lvl2pPr>
    <a:lvl3pPr marL="3909158" algn="l" defTabSz="1954580" rtl="0" eaLnBrk="1" latinLnBrk="0" hangingPunct="1">
      <a:defRPr sz="7600" kern="1200">
        <a:solidFill>
          <a:schemeClr val="tx1"/>
        </a:solidFill>
        <a:latin typeface="+mn-lt"/>
        <a:ea typeface="+mn-ea"/>
        <a:cs typeface="+mn-cs"/>
      </a:defRPr>
    </a:lvl3pPr>
    <a:lvl4pPr marL="5863739" algn="l" defTabSz="1954580" rtl="0" eaLnBrk="1" latinLnBrk="0" hangingPunct="1">
      <a:defRPr sz="7600" kern="1200">
        <a:solidFill>
          <a:schemeClr val="tx1"/>
        </a:solidFill>
        <a:latin typeface="+mn-lt"/>
        <a:ea typeface="+mn-ea"/>
        <a:cs typeface="+mn-cs"/>
      </a:defRPr>
    </a:lvl4pPr>
    <a:lvl5pPr marL="7818319" algn="l" defTabSz="1954580" rtl="0" eaLnBrk="1" latinLnBrk="0" hangingPunct="1">
      <a:defRPr sz="7600" kern="1200">
        <a:solidFill>
          <a:schemeClr val="tx1"/>
        </a:solidFill>
        <a:latin typeface="+mn-lt"/>
        <a:ea typeface="+mn-ea"/>
        <a:cs typeface="+mn-cs"/>
      </a:defRPr>
    </a:lvl5pPr>
    <a:lvl6pPr marL="9772897" algn="l" defTabSz="1954580" rtl="0" eaLnBrk="1" latinLnBrk="0" hangingPunct="1">
      <a:defRPr sz="7600" kern="1200">
        <a:solidFill>
          <a:schemeClr val="tx1"/>
        </a:solidFill>
        <a:latin typeface="+mn-lt"/>
        <a:ea typeface="+mn-ea"/>
        <a:cs typeface="+mn-cs"/>
      </a:defRPr>
    </a:lvl6pPr>
    <a:lvl7pPr marL="11727478" algn="l" defTabSz="1954580" rtl="0" eaLnBrk="1" latinLnBrk="0" hangingPunct="1">
      <a:defRPr sz="7600" kern="1200">
        <a:solidFill>
          <a:schemeClr val="tx1"/>
        </a:solidFill>
        <a:latin typeface="+mn-lt"/>
        <a:ea typeface="+mn-ea"/>
        <a:cs typeface="+mn-cs"/>
      </a:defRPr>
    </a:lvl7pPr>
    <a:lvl8pPr marL="13682058" algn="l" defTabSz="1954580" rtl="0" eaLnBrk="1" latinLnBrk="0" hangingPunct="1">
      <a:defRPr sz="7600" kern="1200">
        <a:solidFill>
          <a:schemeClr val="tx1"/>
        </a:solidFill>
        <a:latin typeface="+mn-lt"/>
        <a:ea typeface="+mn-ea"/>
        <a:cs typeface="+mn-cs"/>
      </a:defRPr>
    </a:lvl8pPr>
    <a:lvl9pPr marL="15636636" algn="l" defTabSz="1954580" rtl="0" eaLnBrk="1" latinLnBrk="0" hangingPunct="1">
      <a:defRPr sz="76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21" d="100"/>
          <a:sy n="21" d="100"/>
        </p:scale>
        <p:origin x="-5232" y="-198"/>
      </p:cViewPr>
      <p:guideLst>
        <p:guide orient="horz" pos="15879"/>
        <p:guide pos="567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350288" y="15660107"/>
            <a:ext cx="15303262" cy="10805706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700577" y="28566274"/>
            <a:ext cx="12602687" cy="1288282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9545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9091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58637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781831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97728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17274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36820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56366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391456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56922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47135049" y="9720473"/>
            <a:ext cx="14624994" cy="207082112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250694" y="9720473"/>
            <a:ext cx="43584291" cy="207082112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000569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029910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422180" y="32393779"/>
            <a:ext cx="15303262" cy="10012197"/>
          </a:xfrm>
        </p:spPr>
        <p:txBody>
          <a:bodyPr anchor="t"/>
          <a:lstStyle>
            <a:lvl1pPr algn="l">
              <a:defRPr sz="170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422180" y="21366363"/>
            <a:ext cx="15303262" cy="11027416"/>
          </a:xfrm>
        </p:spPr>
        <p:txBody>
          <a:bodyPr anchor="b"/>
          <a:lstStyle>
            <a:lvl1pPr marL="0" indent="0">
              <a:buNone/>
              <a:defRPr sz="8500">
                <a:solidFill>
                  <a:schemeClr val="tx1">
                    <a:tint val="75000"/>
                  </a:schemeClr>
                </a:solidFill>
              </a:defRPr>
            </a:lvl1pPr>
            <a:lvl2pPr marL="1954580" indent="0">
              <a:buNone/>
              <a:defRPr sz="7600">
                <a:solidFill>
                  <a:schemeClr val="tx1">
                    <a:tint val="75000"/>
                  </a:schemeClr>
                </a:solidFill>
              </a:defRPr>
            </a:lvl2pPr>
            <a:lvl3pPr marL="3909158" indent="0">
              <a:buNone/>
              <a:defRPr sz="6900">
                <a:solidFill>
                  <a:schemeClr val="tx1">
                    <a:tint val="75000"/>
                  </a:schemeClr>
                </a:solidFill>
              </a:defRPr>
            </a:lvl3pPr>
            <a:lvl4pPr marL="5863739" indent="0">
              <a:buNone/>
              <a:defRPr sz="6000">
                <a:solidFill>
                  <a:schemeClr val="tx1">
                    <a:tint val="75000"/>
                  </a:schemeClr>
                </a:solidFill>
              </a:defRPr>
            </a:lvl4pPr>
            <a:lvl5pPr marL="7818319" indent="0">
              <a:buNone/>
              <a:defRPr sz="6000">
                <a:solidFill>
                  <a:schemeClr val="tx1">
                    <a:tint val="75000"/>
                  </a:schemeClr>
                </a:solidFill>
              </a:defRPr>
            </a:lvl5pPr>
            <a:lvl6pPr marL="9772897" indent="0">
              <a:buNone/>
              <a:defRPr sz="6000">
                <a:solidFill>
                  <a:schemeClr val="tx1">
                    <a:tint val="75000"/>
                  </a:schemeClr>
                </a:solidFill>
              </a:defRPr>
            </a:lvl6pPr>
            <a:lvl7pPr marL="11727478" indent="0">
              <a:buNone/>
              <a:defRPr sz="6000">
                <a:solidFill>
                  <a:schemeClr val="tx1">
                    <a:tint val="75000"/>
                  </a:schemeClr>
                </a:solidFill>
              </a:defRPr>
            </a:lvl7pPr>
            <a:lvl8pPr marL="13682058" indent="0">
              <a:buNone/>
              <a:defRPr sz="6000">
                <a:solidFill>
                  <a:schemeClr val="tx1">
                    <a:tint val="75000"/>
                  </a:schemeClr>
                </a:solidFill>
              </a:defRPr>
            </a:lvl8pPr>
            <a:lvl9pPr marL="15636636" indent="0">
              <a:buNone/>
              <a:defRPr sz="6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17839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250695" y="56630768"/>
            <a:ext cx="29103080" cy="160171817"/>
          </a:xfrm>
        </p:spPr>
        <p:txBody>
          <a:bodyPr/>
          <a:lstStyle>
            <a:lvl1pPr>
              <a:defRPr sz="11900"/>
            </a:lvl1pPr>
            <a:lvl2pPr>
              <a:defRPr sz="10300"/>
            </a:lvl2pPr>
            <a:lvl3pPr>
              <a:defRPr sz="8500"/>
            </a:lvl3pPr>
            <a:lvl4pPr>
              <a:defRPr sz="7600"/>
            </a:lvl4pPr>
            <a:lvl5pPr>
              <a:defRPr sz="7600"/>
            </a:lvl5pPr>
            <a:lvl6pPr>
              <a:defRPr sz="7600"/>
            </a:lvl6pPr>
            <a:lvl7pPr>
              <a:defRPr sz="7600"/>
            </a:lvl7pPr>
            <a:lvl8pPr>
              <a:defRPr sz="7600"/>
            </a:lvl8pPr>
            <a:lvl9pPr>
              <a:defRPr sz="7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2653837" y="56630768"/>
            <a:ext cx="29106205" cy="160171817"/>
          </a:xfrm>
        </p:spPr>
        <p:txBody>
          <a:bodyPr/>
          <a:lstStyle>
            <a:lvl1pPr>
              <a:defRPr sz="11900"/>
            </a:lvl1pPr>
            <a:lvl2pPr>
              <a:defRPr sz="10300"/>
            </a:lvl2pPr>
            <a:lvl3pPr>
              <a:defRPr sz="8500"/>
            </a:lvl3pPr>
            <a:lvl4pPr>
              <a:defRPr sz="7600"/>
            </a:lvl4pPr>
            <a:lvl5pPr>
              <a:defRPr sz="7600"/>
            </a:lvl5pPr>
            <a:lvl6pPr>
              <a:defRPr sz="7600"/>
            </a:lvl6pPr>
            <a:lvl7pPr>
              <a:defRPr sz="7600"/>
            </a:lvl7pPr>
            <a:lvl8pPr>
              <a:defRPr sz="7600"/>
            </a:lvl8pPr>
            <a:lvl9pPr>
              <a:defRPr sz="7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368299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00192" y="2018783"/>
            <a:ext cx="16203454" cy="8401844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900193" y="11284145"/>
            <a:ext cx="7954822" cy="4702696"/>
          </a:xfrm>
        </p:spPr>
        <p:txBody>
          <a:bodyPr anchor="b"/>
          <a:lstStyle>
            <a:lvl1pPr marL="0" indent="0">
              <a:buNone/>
              <a:defRPr sz="10300" b="1"/>
            </a:lvl1pPr>
            <a:lvl2pPr marL="1954580" indent="0">
              <a:buNone/>
              <a:defRPr sz="8500" b="1"/>
            </a:lvl2pPr>
            <a:lvl3pPr marL="3909158" indent="0">
              <a:buNone/>
              <a:defRPr sz="7600" b="1"/>
            </a:lvl3pPr>
            <a:lvl4pPr marL="5863739" indent="0">
              <a:buNone/>
              <a:defRPr sz="6900" b="1"/>
            </a:lvl4pPr>
            <a:lvl5pPr marL="7818319" indent="0">
              <a:buNone/>
              <a:defRPr sz="6900" b="1"/>
            </a:lvl5pPr>
            <a:lvl6pPr marL="9772897" indent="0">
              <a:buNone/>
              <a:defRPr sz="6900" b="1"/>
            </a:lvl6pPr>
            <a:lvl7pPr marL="11727478" indent="0">
              <a:buNone/>
              <a:defRPr sz="6900" b="1"/>
            </a:lvl7pPr>
            <a:lvl8pPr marL="13682058" indent="0">
              <a:buNone/>
              <a:defRPr sz="6900" b="1"/>
            </a:lvl8pPr>
            <a:lvl9pPr marL="15636636" indent="0">
              <a:buNone/>
              <a:defRPr sz="69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900193" y="15986843"/>
            <a:ext cx="7954822" cy="29044711"/>
          </a:xfrm>
        </p:spPr>
        <p:txBody>
          <a:bodyPr/>
          <a:lstStyle>
            <a:lvl1pPr>
              <a:defRPr sz="10300"/>
            </a:lvl1pPr>
            <a:lvl2pPr>
              <a:defRPr sz="8500"/>
            </a:lvl2pPr>
            <a:lvl3pPr>
              <a:defRPr sz="7600"/>
            </a:lvl3pPr>
            <a:lvl4pPr>
              <a:defRPr sz="6900"/>
            </a:lvl4pPr>
            <a:lvl5pPr>
              <a:defRPr sz="6900"/>
            </a:lvl5pPr>
            <a:lvl6pPr>
              <a:defRPr sz="6900"/>
            </a:lvl6pPr>
            <a:lvl7pPr>
              <a:defRPr sz="6900"/>
            </a:lvl7pPr>
            <a:lvl8pPr>
              <a:defRPr sz="6900"/>
            </a:lvl8pPr>
            <a:lvl9pPr>
              <a:defRPr sz="69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9145700" y="11284145"/>
            <a:ext cx="7957947" cy="4702696"/>
          </a:xfrm>
        </p:spPr>
        <p:txBody>
          <a:bodyPr anchor="b"/>
          <a:lstStyle>
            <a:lvl1pPr marL="0" indent="0">
              <a:buNone/>
              <a:defRPr sz="10300" b="1"/>
            </a:lvl1pPr>
            <a:lvl2pPr marL="1954580" indent="0">
              <a:buNone/>
              <a:defRPr sz="8500" b="1"/>
            </a:lvl2pPr>
            <a:lvl3pPr marL="3909158" indent="0">
              <a:buNone/>
              <a:defRPr sz="7600" b="1"/>
            </a:lvl3pPr>
            <a:lvl4pPr marL="5863739" indent="0">
              <a:buNone/>
              <a:defRPr sz="6900" b="1"/>
            </a:lvl4pPr>
            <a:lvl5pPr marL="7818319" indent="0">
              <a:buNone/>
              <a:defRPr sz="6900" b="1"/>
            </a:lvl5pPr>
            <a:lvl6pPr marL="9772897" indent="0">
              <a:buNone/>
              <a:defRPr sz="6900" b="1"/>
            </a:lvl6pPr>
            <a:lvl7pPr marL="11727478" indent="0">
              <a:buNone/>
              <a:defRPr sz="6900" b="1"/>
            </a:lvl7pPr>
            <a:lvl8pPr marL="13682058" indent="0">
              <a:buNone/>
              <a:defRPr sz="6900" b="1"/>
            </a:lvl8pPr>
            <a:lvl9pPr marL="15636636" indent="0">
              <a:buNone/>
              <a:defRPr sz="69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9145700" y="15986843"/>
            <a:ext cx="7957947" cy="29044711"/>
          </a:xfrm>
        </p:spPr>
        <p:txBody>
          <a:bodyPr/>
          <a:lstStyle>
            <a:lvl1pPr>
              <a:defRPr sz="10300"/>
            </a:lvl1pPr>
            <a:lvl2pPr>
              <a:defRPr sz="8500"/>
            </a:lvl2pPr>
            <a:lvl3pPr>
              <a:defRPr sz="7600"/>
            </a:lvl3pPr>
            <a:lvl4pPr>
              <a:defRPr sz="6900"/>
            </a:lvl4pPr>
            <a:lvl5pPr>
              <a:defRPr sz="6900"/>
            </a:lvl5pPr>
            <a:lvl6pPr>
              <a:defRPr sz="6900"/>
            </a:lvl6pPr>
            <a:lvl7pPr>
              <a:defRPr sz="6900"/>
            </a:lvl7pPr>
            <a:lvl8pPr>
              <a:defRPr sz="6900"/>
            </a:lvl8pPr>
            <a:lvl9pPr>
              <a:defRPr sz="69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331673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94633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100359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00194" y="2007109"/>
            <a:ext cx="5923139" cy="8541875"/>
          </a:xfrm>
        </p:spPr>
        <p:txBody>
          <a:bodyPr anchor="b"/>
          <a:lstStyle>
            <a:lvl1pPr algn="l">
              <a:defRPr sz="85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039001" y="2007114"/>
            <a:ext cx="10064645" cy="43024446"/>
          </a:xfrm>
        </p:spPr>
        <p:txBody>
          <a:bodyPr/>
          <a:lstStyle>
            <a:lvl1pPr>
              <a:defRPr sz="13800"/>
            </a:lvl1pPr>
            <a:lvl2pPr>
              <a:defRPr sz="11900"/>
            </a:lvl2pPr>
            <a:lvl3pPr>
              <a:defRPr sz="10300"/>
            </a:lvl3pPr>
            <a:lvl4pPr>
              <a:defRPr sz="8500"/>
            </a:lvl4pPr>
            <a:lvl5pPr>
              <a:defRPr sz="8500"/>
            </a:lvl5pPr>
            <a:lvl6pPr>
              <a:defRPr sz="8500"/>
            </a:lvl6pPr>
            <a:lvl7pPr>
              <a:defRPr sz="8500"/>
            </a:lvl7pPr>
            <a:lvl8pPr>
              <a:defRPr sz="8500"/>
            </a:lvl8pPr>
            <a:lvl9pPr>
              <a:defRPr sz="85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900194" y="10548986"/>
            <a:ext cx="5923139" cy="34482571"/>
          </a:xfrm>
        </p:spPr>
        <p:txBody>
          <a:bodyPr/>
          <a:lstStyle>
            <a:lvl1pPr marL="0" indent="0">
              <a:buNone/>
              <a:defRPr sz="6000"/>
            </a:lvl1pPr>
            <a:lvl2pPr marL="1954580" indent="0">
              <a:buNone/>
              <a:defRPr sz="5300"/>
            </a:lvl2pPr>
            <a:lvl3pPr marL="3909158" indent="0">
              <a:buNone/>
              <a:defRPr sz="4400"/>
            </a:lvl3pPr>
            <a:lvl4pPr marL="5863739" indent="0">
              <a:buNone/>
              <a:defRPr sz="3900"/>
            </a:lvl4pPr>
            <a:lvl5pPr marL="7818319" indent="0">
              <a:buNone/>
              <a:defRPr sz="3900"/>
            </a:lvl5pPr>
            <a:lvl6pPr marL="9772897" indent="0">
              <a:buNone/>
              <a:defRPr sz="3900"/>
            </a:lvl6pPr>
            <a:lvl7pPr marL="11727478" indent="0">
              <a:buNone/>
              <a:defRPr sz="3900"/>
            </a:lvl7pPr>
            <a:lvl8pPr marL="13682058" indent="0">
              <a:buNone/>
              <a:defRPr sz="3900"/>
            </a:lvl8pPr>
            <a:lvl9pPr marL="15636636" indent="0">
              <a:buNone/>
              <a:defRPr sz="3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97009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528879" y="35287747"/>
            <a:ext cx="10802303" cy="4165918"/>
          </a:xfrm>
        </p:spPr>
        <p:txBody>
          <a:bodyPr anchor="b"/>
          <a:lstStyle>
            <a:lvl1pPr algn="l">
              <a:defRPr sz="85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528879" y="4504325"/>
            <a:ext cx="10802303" cy="30246638"/>
          </a:xfrm>
        </p:spPr>
        <p:txBody>
          <a:bodyPr/>
          <a:lstStyle>
            <a:lvl1pPr marL="0" indent="0">
              <a:buNone/>
              <a:defRPr sz="13800"/>
            </a:lvl1pPr>
            <a:lvl2pPr marL="1954580" indent="0">
              <a:buNone/>
              <a:defRPr sz="11900"/>
            </a:lvl2pPr>
            <a:lvl3pPr marL="3909158" indent="0">
              <a:buNone/>
              <a:defRPr sz="10300"/>
            </a:lvl3pPr>
            <a:lvl4pPr marL="5863739" indent="0">
              <a:buNone/>
              <a:defRPr sz="8500"/>
            </a:lvl4pPr>
            <a:lvl5pPr marL="7818319" indent="0">
              <a:buNone/>
              <a:defRPr sz="8500"/>
            </a:lvl5pPr>
            <a:lvl6pPr marL="9772897" indent="0">
              <a:buNone/>
              <a:defRPr sz="8500"/>
            </a:lvl6pPr>
            <a:lvl7pPr marL="11727478" indent="0">
              <a:buNone/>
              <a:defRPr sz="8500"/>
            </a:lvl7pPr>
            <a:lvl8pPr marL="13682058" indent="0">
              <a:buNone/>
              <a:defRPr sz="8500"/>
            </a:lvl8pPr>
            <a:lvl9pPr marL="15636636" indent="0">
              <a:buNone/>
              <a:defRPr sz="85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528879" y="39453665"/>
            <a:ext cx="10802303" cy="5916296"/>
          </a:xfrm>
        </p:spPr>
        <p:txBody>
          <a:bodyPr/>
          <a:lstStyle>
            <a:lvl1pPr marL="0" indent="0">
              <a:buNone/>
              <a:defRPr sz="6000"/>
            </a:lvl1pPr>
            <a:lvl2pPr marL="1954580" indent="0">
              <a:buNone/>
              <a:defRPr sz="5300"/>
            </a:lvl2pPr>
            <a:lvl3pPr marL="3909158" indent="0">
              <a:buNone/>
              <a:defRPr sz="4400"/>
            </a:lvl3pPr>
            <a:lvl4pPr marL="5863739" indent="0">
              <a:buNone/>
              <a:defRPr sz="3900"/>
            </a:lvl4pPr>
            <a:lvl5pPr marL="7818319" indent="0">
              <a:buNone/>
              <a:defRPr sz="3900"/>
            </a:lvl5pPr>
            <a:lvl6pPr marL="9772897" indent="0">
              <a:buNone/>
              <a:defRPr sz="3900"/>
            </a:lvl6pPr>
            <a:lvl7pPr marL="11727478" indent="0">
              <a:buNone/>
              <a:defRPr sz="3900"/>
            </a:lvl7pPr>
            <a:lvl8pPr marL="13682058" indent="0">
              <a:buNone/>
              <a:defRPr sz="3900"/>
            </a:lvl8pPr>
            <a:lvl9pPr marL="15636636" indent="0">
              <a:buNone/>
              <a:defRPr sz="3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522016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900192" y="2018783"/>
            <a:ext cx="16203454" cy="8401844"/>
          </a:xfrm>
          <a:prstGeom prst="rect">
            <a:avLst/>
          </a:prstGeom>
        </p:spPr>
        <p:txBody>
          <a:bodyPr vert="horz" lIns="390917" tIns="195458" rIns="390917" bIns="195458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900192" y="11762584"/>
            <a:ext cx="16203454" cy="33268971"/>
          </a:xfrm>
          <a:prstGeom prst="rect">
            <a:avLst/>
          </a:prstGeom>
        </p:spPr>
        <p:txBody>
          <a:bodyPr vert="horz" lIns="390917" tIns="195458" rIns="390917" bIns="195458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900192" y="46723596"/>
            <a:ext cx="4200895" cy="2683921"/>
          </a:xfrm>
          <a:prstGeom prst="rect">
            <a:avLst/>
          </a:prstGeom>
        </p:spPr>
        <p:txBody>
          <a:bodyPr vert="horz" lIns="390917" tIns="195458" rIns="390917" bIns="195458" rtlCol="0" anchor="ctr"/>
          <a:lstStyle>
            <a:lvl1pPr algn="l">
              <a:defRPr sz="5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6151312" y="46723596"/>
            <a:ext cx="5701216" cy="2683921"/>
          </a:xfrm>
          <a:prstGeom prst="rect">
            <a:avLst/>
          </a:prstGeom>
        </p:spPr>
        <p:txBody>
          <a:bodyPr vert="horz" lIns="390917" tIns="195458" rIns="390917" bIns="195458" rtlCol="0" anchor="ctr"/>
          <a:lstStyle>
            <a:lvl1pPr algn="ctr">
              <a:defRPr sz="5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2902751" y="46723596"/>
            <a:ext cx="4200895" cy="2683921"/>
          </a:xfrm>
          <a:prstGeom prst="rect">
            <a:avLst/>
          </a:prstGeom>
        </p:spPr>
        <p:txBody>
          <a:bodyPr vert="horz" lIns="390917" tIns="195458" rIns="390917" bIns="195458" rtlCol="0" anchor="ctr"/>
          <a:lstStyle>
            <a:lvl1pPr algn="r">
              <a:defRPr sz="5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2410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954580" rtl="0" eaLnBrk="1" latinLnBrk="0" hangingPunct="1">
        <a:spcBef>
          <a:spcPct val="0"/>
        </a:spcBef>
        <a:buNone/>
        <a:defRPr sz="1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65934" indent="-1465934" algn="l" defTabSz="1954580" rtl="0" eaLnBrk="1" latinLnBrk="0" hangingPunct="1">
        <a:spcBef>
          <a:spcPct val="20000"/>
        </a:spcBef>
        <a:buFont typeface="Arial"/>
        <a:buChar char="•"/>
        <a:defRPr sz="13800" kern="1200">
          <a:solidFill>
            <a:schemeClr val="tx1"/>
          </a:solidFill>
          <a:latin typeface="+mn-lt"/>
          <a:ea typeface="+mn-ea"/>
          <a:cs typeface="+mn-cs"/>
        </a:defRPr>
      </a:lvl1pPr>
      <a:lvl2pPr marL="3176193" indent="-1221612" algn="l" defTabSz="1954580" rtl="0" eaLnBrk="1" latinLnBrk="0" hangingPunct="1">
        <a:spcBef>
          <a:spcPct val="20000"/>
        </a:spcBef>
        <a:buFont typeface="Arial"/>
        <a:buChar char="–"/>
        <a:defRPr sz="11900" kern="1200">
          <a:solidFill>
            <a:schemeClr val="tx1"/>
          </a:solidFill>
          <a:latin typeface="+mn-lt"/>
          <a:ea typeface="+mn-ea"/>
          <a:cs typeface="+mn-cs"/>
        </a:defRPr>
      </a:lvl2pPr>
      <a:lvl3pPr marL="4886450" indent="-977291" algn="l" defTabSz="1954580" rtl="0" eaLnBrk="1" latinLnBrk="0" hangingPunct="1">
        <a:spcBef>
          <a:spcPct val="20000"/>
        </a:spcBef>
        <a:buFont typeface="Arial"/>
        <a:buChar char="•"/>
        <a:defRPr sz="10300" kern="1200">
          <a:solidFill>
            <a:schemeClr val="tx1"/>
          </a:solidFill>
          <a:latin typeface="+mn-lt"/>
          <a:ea typeface="+mn-ea"/>
          <a:cs typeface="+mn-cs"/>
        </a:defRPr>
      </a:lvl3pPr>
      <a:lvl4pPr marL="6841028" indent="-977291" algn="l" defTabSz="1954580" rtl="0" eaLnBrk="1" latinLnBrk="0" hangingPunct="1">
        <a:spcBef>
          <a:spcPct val="20000"/>
        </a:spcBef>
        <a:buFont typeface="Arial"/>
        <a:buChar char="–"/>
        <a:defRPr sz="8500" kern="1200">
          <a:solidFill>
            <a:schemeClr val="tx1"/>
          </a:solidFill>
          <a:latin typeface="+mn-lt"/>
          <a:ea typeface="+mn-ea"/>
          <a:cs typeface="+mn-cs"/>
        </a:defRPr>
      </a:lvl4pPr>
      <a:lvl5pPr marL="8795608" indent="-977291" algn="l" defTabSz="1954580" rtl="0" eaLnBrk="1" latinLnBrk="0" hangingPunct="1">
        <a:spcBef>
          <a:spcPct val="20000"/>
        </a:spcBef>
        <a:buFont typeface="Arial"/>
        <a:buChar char="»"/>
        <a:defRPr sz="8500" kern="1200">
          <a:solidFill>
            <a:schemeClr val="tx1"/>
          </a:solidFill>
          <a:latin typeface="+mn-lt"/>
          <a:ea typeface="+mn-ea"/>
          <a:cs typeface="+mn-cs"/>
        </a:defRPr>
      </a:lvl5pPr>
      <a:lvl6pPr marL="10750189" indent="-977291" algn="l" defTabSz="1954580" rtl="0" eaLnBrk="1" latinLnBrk="0" hangingPunct="1">
        <a:spcBef>
          <a:spcPct val="20000"/>
        </a:spcBef>
        <a:buFont typeface="Arial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6pPr>
      <a:lvl7pPr marL="12704767" indent="-977291" algn="l" defTabSz="1954580" rtl="0" eaLnBrk="1" latinLnBrk="0" hangingPunct="1">
        <a:spcBef>
          <a:spcPct val="20000"/>
        </a:spcBef>
        <a:buFont typeface="Arial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7pPr>
      <a:lvl8pPr marL="14659347" indent="-977291" algn="l" defTabSz="1954580" rtl="0" eaLnBrk="1" latinLnBrk="0" hangingPunct="1">
        <a:spcBef>
          <a:spcPct val="20000"/>
        </a:spcBef>
        <a:buFont typeface="Arial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8pPr>
      <a:lvl9pPr marL="16613927" indent="-977291" algn="l" defTabSz="1954580" rtl="0" eaLnBrk="1" latinLnBrk="0" hangingPunct="1">
        <a:spcBef>
          <a:spcPct val="20000"/>
        </a:spcBef>
        <a:buFont typeface="Arial"/>
        <a:buChar char="•"/>
        <a:defRPr sz="8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1954580" rtl="0" eaLnBrk="1" latinLnBrk="0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954580" algn="l" defTabSz="1954580" rtl="0" eaLnBrk="1" latinLnBrk="0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2pPr>
      <a:lvl3pPr marL="3909158" algn="l" defTabSz="1954580" rtl="0" eaLnBrk="1" latinLnBrk="0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5863739" algn="l" defTabSz="1954580" rtl="0" eaLnBrk="1" latinLnBrk="0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4pPr>
      <a:lvl5pPr marL="7818319" algn="l" defTabSz="1954580" rtl="0" eaLnBrk="1" latinLnBrk="0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5pPr>
      <a:lvl6pPr marL="9772897" algn="l" defTabSz="1954580" rtl="0" eaLnBrk="1" latinLnBrk="0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6pPr>
      <a:lvl7pPr marL="11727478" algn="l" defTabSz="1954580" rtl="0" eaLnBrk="1" latinLnBrk="0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7pPr>
      <a:lvl8pPr marL="13682058" algn="l" defTabSz="1954580" rtl="0" eaLnBrk="1" latinLnBrk="0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8pPr>
      <a:lvl9pPr marL="15636636" algn="l" defTabSz="1954580" rtl="0" eaLnBrk="1" latinLnBrk="0" hangingPunct="1">
        <a:defRPr sz="7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emf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Bild 5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38" y="0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8613150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763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789946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38" y="4763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78994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763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78994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38" y="0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78994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763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78994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763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78994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763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78994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38" y="4763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789946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763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78994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38" y="4763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789946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h_Seitenteil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38" y="0"/>
            <a:ext cx="17995900" cy="50406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878994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12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12</vt:i4>
      </vt:variant>
    </vt:vector>
  </HeadingPairs>
  <TitlesOfParts>
    <vt:vector size="13" baseType="lpstr">
      <vt:lpstr>Office-Design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4</cp:revision>
  <dcterms:created xsi:type="dcterms:W3CDTF">2014-11-19T15:10:06Z</dcterms:created>
  <dcterms:modified xsi:type="dcterms:W3CDTF">2015-07-06T15:47:38Z</dcterms:modified>
</cp:coreProperties>
</file>

<file path=docProps/thumbnail.jpeg>
</file>