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4905038" cy="14905038"/>
  <p:notesSz cx="6858000" cy="9144000"/>
  <p:defaultTextStyle>
    <a:defPPr>
      <a:defRPr lang="de-DE"/>
    </a:defPPr>
    <a:lvl1pPr marL="0" algn="l" defTabSz="85166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51669" algn="l" defTabSz="85166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703337" algn="l" defTabSz="85166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555006" algn="l" defTabSz="85166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406675" algn="l" defTabSz="85166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258343" algn="l" defTabSz="85166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5110012" algn="l" defTabSz="85166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961681" algn="l" defTabSz="85166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813349" algn="l" defTabSz="851669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3090" y="-132"/>
      </p:cViewPr>
      <p:guideLst>
        <p:guide orient="horz" pos="4695"/>
        <p:guide pos="46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17878" y="4630223"/>
            <a:ext cx="12669282" cy="3194923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235756" y="8446189"/>
            <a:ext cx="10433527" cy="38090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51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703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555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406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258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110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961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813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14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69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9022218" y="2874052"/>
            <a:ext cx="12107757" cy="6122796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1188" y="2874052"/>
            <a:ext cx="36082613" cy="6122796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05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99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7396" y="9577868"/>
            <a:ext cx="12669282" cy="2960306"/>
          </a:xfrm>
        </p:spPr>
        <p:txBody>
          <a:bodyPr anchor="t"/>
          <a:lstStyle>
            <a:lvl1pPr algn="l">
              <a:defRPr sz="74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177396" y="6317392"/>
            <a:ext cx="12669282" cy="3260476"/>
          </a:xfrm>
        </p:spPr>
        <p:txBody>
          <a:bodyPr anchor="b"/>
          <a:lstStyle>
            <a:lvl1pPr marL="0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1pPr>
            <a:lvl2pPr marL="851669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703337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55500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4pPr>
            <a:lvl5pPr marL="3406675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5pPr>
            <a:lvl6pPr marL="4258343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6pPr>
            <a:lvl7pPr marL="511001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7pPr>
            <a:lvl8pPr marL="5961681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8pPr>
            <a:lvl9pPr marL="681334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78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1189" y="16744018"/>
            <a:ext cx="24093891" cy="47357998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033496" y="16744018"/>
            <a:ext cx="24096478" cy="47357998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682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5252" y="596893"/>
            <a:ext cx="13414534" cy="2484173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45252" y="3336383"/>
            <a:ext cx="6585647" cy="1390446"/>
          </a:xfrm>
        </p:spPr>
        <p:txBody>
          <a:bodyPr anchor="b"/>
          <a:lstStyle>
            <a:lvl1pPr marL="0" indent="0">
              <a:buNone/>
              <a:defRPr sz="4500" b="1"/>
            </a:lvl1pPr>
            <a:lvl2pPr marL="851669" indent="0">
              <a:buNone/>
              <a:defRPr sz="3700" b="1"/>
            </a:lvl2pPr>
            <a:lvl3pPr marL="1703337" indent="0">
              <a:buNone/>
              <a:defRPr sz="3300" b="1"/>
            </a:lvl3pPr>
            <a:lvl4pPr marL="2555006" indent="0">
              <a:buNone/>
              <a:defRPr sz="3000" b="1"/>
            </a:lvl4pPr>
            <a:lvl5pPr marL="3406675" indent="0">
              <a:buNone/>
              <a:defRPr sz="3000" b="1"/>
            </a:lvl5pPr>
            <a:lvl6pPr marL="4258343" indent="0">
              <a:buNone/>
              <a:defRPr sz="3000" b="1"/>
            </a:lvl6pPr>
            <a:lvl7pPr marL="5110012" indent="0">
              <a:buNone/>
              <a:defRPr sz="3000" b="1"/>
            </a:lvl7pPr>
            <a:lvl8pPr marL="5961681" indent="0">
              <a:buNone/>
              <a:defRPr sz="3000" b="1"/>
            </a:lvl8pPr>
            <a:lvl9pPr marL="6813349" indent="0">
              <a:buNone/>
              <a:defRPr sz="30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45252" y="4726829"/>
            <a:ext cx="6585647" cy="8587649"/>
          </a:xfrm>
        </p:spPr>
        <p:txBody>
          <a:bodyPr/>
          <a:lstStyle>
            <a:lvl1pPr>
              <a:defRPr sz="4500"/>
            </a:lvl1pPr>
            <a:lvl2pPr>
              <a:defRPr sz="37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571553" y="3336383"/>
            <a:ext cx="6588234" cy="1390446"/>
          </a:xfrm>
        </p:spPr>
        <p:txBody>
          <a:bodyPr anchor="b"/>
          <a:lstStyle>
            <a:lvl1pPr marL="0" indent="0">
              <a:buNone/>
              <a:defRPr sz="4500" b="1"/>
            </a:lvl1pPr>
            <a:lvl2pPr marL="851669" indent="0">
              <a:buNone/>
              <a:defRPr sz="3700" b="1"/>
            </a:lvl2pPr>
            <a:lvl3pPr marL="1703337" indent="0">
              <a:buNone/>
              <a:defRPr sz="3300" b="1"/>
            </a:lvl3pPr>
            <a:lvl4pPr marL="2555006" indent="0">
              <a:buNone/>
              <a:defRPr sz="3000" b="1"/>
            </a:lvl4pPr>
            <a:lvl5pPr marL="3406675" indent="0">
              <a:buNone/>
              <a:defRPr sz="3000" b="1"/>
            </a:lvl5pPr>
            <a:lvl6pPr marL="4258343" indent="0">
              <a:buNone/>
              <a:defRPr sz="3000" b="1"/>
            </a:lvl6pPr>
            <a:lvl7pPr marL="5110012" indent="0">
              <a:buNone/>
              <a:defRPr sz="3000" b="1"/>
            </a:lvl7pPr>
            <a:lvl8pPr marL="5961681" indent="0">
              <a:buNone/>
              <a:defRPr sz="3000" b="1"/>
            </a:lvl8pPr>
            <a:lvl9pPr marL="6813349" indent="0">
              <a:buNone/>
              <a:defRPr sz="30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571553" y="4726829"/>
            <a:ext cx="6588234" cy="8587649"/>
          </a:xfrm>
        </p:spPr>
        <p:txBody>
          <a:bodyPr/>
          <a:lstStyle>
            <a:lvl1pPr>
              <a:defRPr sz="4500"/>
            </a:lvl1pPr>
            <a:lvl2pPr>
              <a:defRPr sz="37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167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46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035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5253" y="593442"/>
            <a:ext cx="4903655" cy="2525576"/>
          </a:xfrm>
        </p:spPr>
        <p:txBody>
          <a:bodyPr anchor="b"/>
          <a:lstStyle>
            <a:lvl1pPr algn="l">
              <a:defRPr sz="37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27456" y="593443"/>
            <a:ext cx="8332330" cy="12721037"/>
          </a:xfrm>
        </p:spPr>
        <p:txBody>
          <a:bodyPr/>
          <a:lstStyle>
            <a:lvl1pPr>
              <a:defRPr sz="6000"/>
            </a:lvl1pPr>
            <a:lvl2pPr>
              <a:defRPr sz="5200"/>
            </a:lvl2pPr>
            <a:lvl3pPr>
              <a:defRPr sz="45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45253" y="3119018"/>
            <a:ext cx="4903655" cy="10195461"/>
          </a:xfrm>
        </p:spPr>
        <p:txBody>
          <a:bodyPr/>
          <a:lstStyle>
            <a:lvl1pPr marL="0" indent="0">
              <a:buNone/>
              <a:defRPr sz="2600"/>
            </a:lvl1pPr>
            <a:lvl2pPr marL="851669" indent="0">
              <a:buNone/>
              <a:defRPr sz="2300"/>
            </a:lvl2pPr>
            <a:lvl3pPr marL="1703337" indent="0">
              <a:buNone/>
              <a:defRPr sz="1900"/>
            </a:lvl3pPr>
            <a:lvl4pPr marL="2555006" indent="0">
              <a:buNone/>
              <a:defRPr sz="1700"/>
            </a:lvl4pPr>
            <a:lvl5pPr marL="3406675" indent="0">
              <a:buNone/>
              <a:defRPr sz="1700"/>
            </a:lvl5pPr>
            <a:lvl6pPr marL="4258343" indent="0">
              <a:buNone/>
              <a:defRPr sz="1700"/>
            </a:lvl6pPr>
            <a:lvl7pPr marL="5110012" indent="0">
              <a:buNone/>
              <a:defRPr sz="1700"/>
            </a:lvl7pPr>
            <a:lvl8pPr marL="5961681" indent="0">
              <a:buNone/>
              <a:defRPr sz="1700"/>
            </a:lvl8pPr>
            <a:lvl9pPr marL="6813349" indent="0">
              <a:buNone/>
              <a:defRPr sz="17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700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492" y="10433527"/>
            <a:ext cx="8943023" cy="1231737"/>
          </a:xfrm>
        </p:spPr>
        <p:txBody>
          <a:bodyPr anchor="b"/>
          <a:lstStyle>
            <a:lvl1pPr algn="l">
              <a:defRPr sz="37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21492" y="1331793"/>
            <a:ext cx="8943023" cy="8943023"/>
          </a:xfrm>
        </p:spPr>
        <p:txBody>
          <a:bodyPr/>
          <a:lstStyle>
            <a:lvl1pPr marL="0" indent="0">
              <a:buNone/>
              <a:defRPr sz="6000"/>
            </a:lvl1pPr>
            <a:lvl2pPr marL="851669" indent="0">
              <a:buNone/>
              <a:defRPr sz="5200"/>
            </a:lvl2pPr>
            <a:lvl3pPr marL="1703337" indent="0">
              <a:buNone/>
              <a:defRPr sz="4500"/>
            </a:lvl3pPr>
            <a:lvl4pPr marL="2555006" indent="0">
              <a:buNone/>
              <a:defRPr sz="3700"/>
            </a:lvl4pPr>
            <a:lvl5pPr marL="3406675" indent="0">
              <a:buNone/>
              <a:defRPr sz="3700"/>
            </a:lvl5pPr>
            <a:lvl6pPr marL="4258343" indent="0">
              <a:buNone/>
              <a:defRPr sz="3700"/>
            </a:lvl6pPr>
            <a:lvl7pPr marL="5110012" indent="0">
              <a:buNone/>
              <a:defRPr sz="3700"/>
            </a:lvl7pPr>
            <a:lvl8pPr marL="5961681" indent="0">
              <a:buNone/>
              <a:defRPr sz="3700"/>
            </a:lvl8pPr>
            <a:lvl9pPr marL="6813349" indent="0">
              <a:buNone/>
              <a:defRPr sz="37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921492" y="11665264"/>
            <a:ext cx="8943023" cy="1749271"/>
          </a:xfrm>
        </p:spPr>
        <p:txBody>
          <a:bodyPr/>
          <a:lstStyle>
            <a:lvl1pPr marL="0" indent="0">
              <a:buNone/>
              <a:defRPr sz="2600"/>
            </a:lvl1pPr>
            <a:lvl2pPr marL="851669" indent="0">
              <a:buNone/>
              <a:defRPr sz="2300"/>
            </a:lvl2pPr>
            <a:lvl3pPr marL="1703337" indent="0">
              <a:buNone/>
              <a:defRPr sz="1900"/>
            </a:lvl3pPr>
            <a:lvl4pPr marL="2555006" indent="0">
              <a:buNone/>
              <a:defRPr sz="1700"/>
            </a:lvl4pPr>
            <a:lvl5pPr marL="3406675" indent="0">
              <a:buNone/>
              <a:defRPr sz="1700"/>
            </a:lvl5pPr>
            <a:lvl6pPr marL="4258343" indent="0">
              <a:buNone/>
              <a:defRPr sz="1700"/>
            </a:lvl6pPr>
            <a:lvl7pPr marL="5110012" indent="0">
              <a:buNone/>
              <a:defRPr sz="1700"/>
            </a:lvl7pPr>
            <a:lvl8pPr marL="5961681" indent="0">
              <a:buNone/>
              <a:defRPr sz="1700"/>
            </a:lvl8pPr>
            <a:lvl9pPr marL="6813349" indent="0">
              <a:buNone/>
              <a:defRPr sz="17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20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45252" y="596893"/>
            <a:ext cx="13414534" cy="2484173"/>
          </a:xfrm>
          <a:prstGeom prst="rect">
            <a:avLst/>
          </a:prstGeom>
        </p:spPr>
        <p:txBody>
          <a:bodyPr vert="horz" lIns="170334" tIns="85167" rIns="170334" bIns="85167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45252" y="3477843"/>
            <a:ext cx="13414534" cy="9836636"/>
          </a:xfrm>
          <a:prstGeom prst="rect">
            <a:avLst/>
          </a:prstGeom>
        </p:spPr>
        <p:txBody>
          <a:bodyPr vert="horz" lIns="170334" tIns="85167" rIns="170334" bIns="85167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45252" y="13814764"/>
            <a:ext cx="3477842" cy="793555"/>
          </a:xfrm>
          <a:prstGeom prst="rect">
            <a:avLst/>
          </a:prstGeom>
        </p:spPr>
        <p:txBody>
          <a:bodyPr vert="horz" lIns="170334" tIns="85167" rIns="170334" bIns="85167" rtlCol="0" anchor="ctr"/>
          <a:lstStyle>
            <a:lvl1pPr algn="l">
              <a:defRPr sz="2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092555" y="13814764"/>
            <a:ext cx="4719929" cy="793555"/>
          </a:xfrm>
          <a:prstGeom prst="rect">
            <a:avLst/>
          </a:prstGeom>
        </p:spPr>
        <p:txBody>
          <a:bodyPr vert="horz" lIns="170334" tIns="85167" rIns="170334" bIns="85167" rtlCol="0" anchor="ctr"/>
          <a:lstStyle>
            <a:lvl1pPr algn="ctr">
              <a:defRPr sz="2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81944" y="13814764"/>
            <a:ext cx="3477842" cy="793555"/>
          </a:xfrm>
          <a:prstGeom prst="rect">
            <a:avLst/>
          </a:prstGeom>
        </p:spPr>
        <p:txBody>
          <a:bodyPr vert="horz" lIns="170334" tIns="85167" rIns="170334" bIns="85167" rtlCol="0" anchor="ctr"/>
          <a:lstStyle>
            <a:lvl1pPr algn="r">
              <a:defRPr sz="2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41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51669" rtl="0" eaLnBrk="1" latinLnBrk="0" hangingPunct="1">
        <a:spcBef>
          <a:spcPct val="0"/>
        </a:spcBef>
        <a:buNone/>
        <a:defRPr sz="8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8751" indent="-638751" algn="l" defTabSz="851669" rtl="0" eaLnBrk="1" latinLnBrk="0" hangingPunct="1">
        <a:spcBef>
          <a:spcPct val="20000"/>
        </a:spcBef>
        <a:buFont typeface="Arial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383962" indent="-532293" algn="l" defTabSz="851669" rtl="0" eaLnBrk="1" latinLnBrk="0" hangingPunct="1">
        <a:spcBef>
          <a:spcPct val="20000"/>
        </a:spcBef>
        <a:buFont typeface="Arial"/>
        <a:buChar char="–"/>
        <a:defRPr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2129172" indent="-425835" algn="l" defTabSz="851669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2980840" indent="-425835" algn="l" defTabSz="851669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832509" indent="-425835" algn="l" defTabSz="851669" rtl="0" eaLnBrk="1" latinLnBrk="0" hangingPunct="1">
        <a:spcBef>
          <a:spcPct val="20000"/>
        </a:spcBef>
        <a:buFont typeface="Arial"/>
        <a:buChar char="»"/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684178" indent="-425835" algn="l" defTabSz="851669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535846" indent="-425835" algn="l" defTabSz="851669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387515" indent="-425835" algn="l" defTabSz="851669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239184" indent="-425835" algn="l" defTabSz="851669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51669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51669" algn="l" defTabSz="851669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703337" algn="l" defTabSz="851669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555006" algn="l" defTabSz="851669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406675" algn="l" defTabSz="851669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258343" algn="l" defTabSz="851669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5110012" algn="l" defTabSz="851669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961681" algn="l" defTabSz="851669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813349" algn="l" defTabSz="851669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itzsack_hoch_Deckel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905038" cy="1490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31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3</cp:revision>
  <dcterms:created xsi:type="dcterms:W3CDTF">2014-11-19T15:10:06Z</dcterms:created>
  <dcterms:modified xsi:type="dcterms:W3CDTF">2015-07-06T15:47:19Z</dcterms:modified>
</cp:coreProperties>
</file>