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4905038" cy="14905038"/>
  <p:notesSz cx="6858000" cy="9144000"/>
  <p:defaultTextStyle>
    <a:defPPr>
      <a:defRPr lang="de-DE"/>
    </a:defPPr>
    <a:lvl1pPr marL="0" algn="l" defTabSz="851669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51669" algn="l" defTabSz="851669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703337" algn="l" defTabSz="851669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555006" algn="l" defTabSz="851669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406675" algn="l" defTabSz="851669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258343" algn="l" defTabSz="851669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5110012" algn="l" defTabSz="851669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961681" algn="l" defTabSz="851669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813349" algn="l" defTabSz="851669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2" d="100"/>
          <a:sy n="72" d="100"/>
        </p:scale>
        <p:origin x="-3090" y="-132"/>
      </p:cViewPr>
      <p:guideLst>
        <p:guide orient="horz" pos="4695"/>
        <p:guide pos="469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117878" y="4630223"/>
            <a:ext cx="12669282" cy="3194923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235756" y="8446189"/>
            <a:ext cx="10433527" cy="380906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8516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7033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5550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4066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258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51100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9616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8133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91456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56922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9022218" y="2874052"/>
            <a:ext cx="12107757" cy="61227964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691188" y="2874052"/>
            <a:ext cx="36082613" cy="61227964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000569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029910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177396" y="9577868"/>
            <a:ext cx="12669282" cy="2960306"/>
          </a:xfrm>
        </p:spPr>
        <p:txBody>
          <a:bodyPr anchor="t"/>
          <a:lstStyle>
            <a:lvl1pPr algn="l">
              <a:defRPr sz="74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177396" y="6317392"/>
            <a:ext cx="12669282" cy="3260476"/>
          </a:xfrm>
        </p:spPr>
        <p:txBody>
          <a:bodyPr anchor="b"/>
          <a:lstStyle>
            <a:lvl1pPr marL="0" indent="0">
              <a:buNone/>
              <a:defRPr sz="3700">
                <a:solidFill>
                  <a:schemeClr val="tx1">
                    <a:tint val="75000"/>
                  </a:schemeClr>
                </a:solidFill>
              </a:defRPr>
            </a:lvl1pPr>
            <a:lvl2pPr marL="851669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2pPr>
            <a:lvl3pPr marL="1703337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3pPr>
            <a:lvl4pPr marL="2555006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4pPr>
            <a:lvl5pPr marL="3406675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5pPr>
            <a:lvl6pPr marL="4258343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6pPr>
            <a:lvl7pPr marL="5110012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7pPr>
            <a:lvl8pPr marL="5961681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8pPr>
            <a:lvl9pPr marL="6813349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17839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691189" y="16744018"/>
            <a:ext cx="24093891" cy="47357998"/>
          </a:xfrm>
        </p:spPr>
        <p:txBody>
          <a:bodyPr/>
          <a:lstStyle>
            <a:lvl1pPr>
              <a:defRPr sz="5200"/>
            </a:lvl1pPr>
            <a:lvl2pPr>
              <a:defRPr sz="4500"/>
            </a:lvl2pPr>
            <a:lvl3pPr>
              <a:defRPr sz="37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7033496" y="16744018"/>
            <a:ext cx="24096478" cy="47357998"/>
          </a:xfrm>
        </p:spPr>
        <p:txBody>
          <a:bodyPr/>
          <a:lstStyle>
            <a:lvl1pPr>
              <a:defRPr sz="5200"/>
            </a:lvl1pPr>
            <a:lvl2pPr>
              <a:defRPr sz="4500"/>
            </a:lvl2pPr>
            <a:lvl3pPr>
              <a:defRPr sz="37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368299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45252" y="596893"/>
            <a:ext cx="13414534" cy="2484173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45252" y="3336383"/>
            <a:ext cx="6585647" cy="1390446"/>
          </a:xfrm>
        </p:spPr>
        <p:txBody>
          <a:bodyPr anchor="b"/>
          <a:lstStyle>
            <a:lvl1pPr marL="0" indent="0">
              <a:buNone/>
              <a:defRPr sz="4500" b="1"/>
            </a:lvl1pPr>
            <a:lvl2pPr marL="851669" indent="0">
              <a:buNone/>
              <a:defRPr sz="3700" b="1"/>
            </a:lvl2pPr>
            <a:lvl3pPr marL="1703337" indent="0">
              <a:buNone/>
              <a:defRPr sz="3300" b="1"/>
            </a:lvl3pPr>
            <a:lvl4pPr marL="2555006" indent="0">
              <a:buNone/>
              <a:defRPr sz="3000" b="1"/>
            </a:lvl4pPr>
            <a:lvl5pPr marL="3406675" indent="0">
              <a:buNone/>
              <a:defRPr sz="3000" b="1"/>
            </a:lvl5pPr>
            <a:lvl6pPr marL="4258343" indent="0">
              <a:buNone/>
              <a:defRPr sz="3000" b="1"/>
            </a:lvl6pPr>
            <a:lvl7pPr marL="5110012" indent="0">
              <a:buNone/>
              <a:defRPr sz="3000" b="1"/>
            </a:lvl7pPr>
            <a:lvl8pPr marL="5961681" indent="0">
              <a:buNone/>
              <a:defRPr sz="3000" b="1"/>
            </a:lvl8pPr>
            <a:lvl9pPr marL="6813349" indent="0">
              <a:buNone/>
              <a:defRPr sz="30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745252" y="4726829"/>
            <a:ext cx="6585647" cy="8587649"/>
          </a:xfrm>
        </p:spPr>
        <p:txBody>
          <a:bodyPr/>
          <a:lstStyle>
            <a:lvl1pPr>
              <a:defRPr sz="4500"/>
            </a:lvl1pPr>
            <a:lvl2pPr>
              <a:defRPr sz="37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7571553" y="3336383"/>
            <a:ext cx="6588234" cy="1390446"/>
          </a:xfrm>
        </p:spPr>
        <p:txBody>
          <a:bodyPr anchor="b"/>
          <a:lstStyle>
            <a:lvl1pPr marL="0" indent="0">
              <a:buNone/>
              <a:defRPr sz="4500" b="1"/>
            </a:lvl1pPr>
            <a:lvl2pPr marL="851669" indent="0">
              <a:buNone/>
              <a:defRPr sz="3700" b="1"/>
            </a:lvl2pPr>
            <a:lvl3pPr marL="1703337" indent="0">
              <a:buNone/>
              <a:defRPr sz="3300" b="1"/>
            </a:lvl3pPr>
            <a:lvl4pPr marL="2555006" indent="0">
              <a:buNone/>
              <a:defRPr sz="3000" b="1"/>
            </a:lvl4pPr>
            <a:lvl5pPr marL="3406675" indent="0">
              <a:buNone/>
              <a:defRPr sz="3000" b="1"/>
            </a:lvl5pPr>
            <a:lvl6pPr marL="4258343" indent="0">
              <a:buNone/>
              <a:defRPr sz="3000" b="1"/>
            </a:lvl6pPr>
            <a:lvl7pPr marL="5110012" indent="0">
              <a:buNone/>
              <a:defRPr sz="3000" b="1"/>
            </a:lvl7pPr>
            <a:lvl8pPr marL="5961681" indent="0">
              <a:buNone/>
              <a:defRPr sz="3000" b="1"/>
            </a:lvl8pPr>
            <a:lvl9pPr marL="6813349" indent="0">
              <a:buNone/>
              <a:defRPr sz="30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7571553" y="4726829"/>
            <a:ext cx="6588234" cy="8587649"/>
          </a:xfrm>
        </p:spPr>
        <p:txBody>
          <a:bodyPr/>
          <a:lstStyle>
            <a:lvl1pPr>
              <a:defRPr sz="4500"/>
            </a:lvl1pPr>
            <a:lvl2pPr>
              <a:defRPr sz="37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331673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94633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100359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45253" y="593442"/>
            <a:ext cx="4903655" cy="2525576"/>
          </a:xfrm>
        </p:spPr>
        <p:txBody>
          <a:bodyPr anchor="b"/>
          <a:lstStyle>
            <a:lvl1pPr algn="l">
              <a:defRPr sz="37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827456" y="593443"/>
            <a:ext cx="8332330" cy="12721037"/>
          </a:xfrm>
        </p:spPr>
        <p:txBody>
          <a:bodyPr/>
          <a:lstStyle>
            <a:lvl1pPr>
              <a:defRPr sz="6000"/>
            </a:lvl1pPr>
            <a:lvl2pPr>
              <a:defRPr sz="5200"/>
            </a:lvl2pPr>
            <a:lvl3pPr>
              <a:defRPr sz="4500"/>
            </a:lvl3pPr>
            <a:lvl4pPr>
              <a:defRPr sz="3700"/>
            </a:lvl4pPr>
            <a:lvl5pPr>
              <a:defRPr sz="3700"/>
            </a:lvl5pPr>
            <a:lvl6pPr>
              <a:defRPr sz="3700"/>
            </a:lvl6pPr>
            <a:lvl7pPr>
              <a:defRPr sz="3700"/>
            </a:lvl7pPr>
            <a:lvl8pPr>
              <a:defRPr sz="3700"/>
            </a:lvl8pPr>
            <a:lvl9pPr>
              <a:defRPr sz="37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745253" y="3119018"/>
            <a:ext cx="4903655" cy="10195461"/>
          </a:xfrm>
        </p:spPr>
        <p:txBody>
          <a:bodyPr/>
          <a:lstStyle>
            <a:lvl1pPr marL="0" indent="0">
              <a:buNone/>
              <a:defRPr sz="2600"/>
            </a:lvl1pPr>
            <a:lvl2pPr marL="851669" indent="0">
              <a:buNone/>
              <a:defRPr sz="2300"/>
            </a:lvl2pPr>
            <a:lvl3pPr marL="1703337" indent="0">
              <a:buNone/>
              <a:defRPr sz="1900"/>
            </a:lvl3pPr>
            <a:lvl4pPr marL="2555006" indent="0">
              <a:buNone/>
              <a:defRPr sz="1700"/>
            </a:lvl4pPr>
            <a:lvl5pPr marL="3406675" indent="0">
              <a:buNone/>
              <a:defRPr sz="1700"/>
            </a:lvl5pPr>
            <a:lvl6pPr marL="4258343" indent="0">
              <a:buNone/>
              <a:defRPr sz="1700"/>
            </a:lvl6pPr>
            <a:lvl7pPr marL="5110012" indent="0">
              <a:buNone/>
              <a:defRPr sz="1700"/>
            </a:lvl7pPr>
            <a:lvl8pPr marL="5961681" indent="0">
              <a:buNone/>
              <a:defRPr sz="1700"/>
            </a:lvl8pPr>
            <a:lvl9pPr marL="6813349" indent="0">
              <a:buNone/>
              <a:defRPr sz="17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97009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921492" y="10433527"/>
            <a:ext cx="8943023" cy="1231737"/>
          </a:xfrm>
        </p:spPr>
        <p:txBody>
          <a:bodyPr anchor="b"/>
          <a:lstStyle>
            <a:lvl1pPr algn="l">
              <a:defRPr sz="37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2921492" y="1331793"/>
            <a:ext cx="8943023" cy="8943023"/>
          </a:xfrm>
        </p:spPr>
        <p:txBody>
          <a:bodyPr/>
          <a:lstStyle>
            <a:lvl1pPr marL="0" indent="0">
              <a:buNone/>
              <a:defRPr sz="6000"/>
            </a:lvl1pPr>
            <a:lvl2pPr marL="851669" indent="0">
              <a:buNone/>
              <a:defRPr sz="5200"/>
            </a:lvl2pPr>
            <a:lvl3pPr marL="1703337" indent="0">
              <a:buNone/>
              <a:defRPr sz="4500"/>
            </a:lvl3pPr>
            <a:lvl4pPr marL="2555006" indent="0">
              <a:buNone/>
              <a:defRPr sz="3700"/>
            </a:lvl4pPr>
            <a:lvl5pPr marL="3406675" indent="0">
              <a:buNone/>
              <a:defRPr sz="3700"/>
            </a:lvl5pPr>
            <a:lvl6pPr marL="4258343" indent="0">
              <a:buNone/>
              <a:defRPr sz="3700"/>
            </a:lvl6pPr>
            <a:lvl7pPr marL="5110012" indent="0">
              <a:buNone/>
              <a:defRPr sz="3700"/>
            </a:lvl7pPr>
            <a:lvl8pPr marL="5961681" indent="0">
              <a:buNone/>
              <a:defRPr sz="3700"/>
            </a:lvl8pPr>
            <a:lvl9pPr marL="6813349" indent="0">
              <a:buNone/>
              <a:defRPr sz="37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921492" y="11665264"/>
            <a:ext cx="8943023" cy="1749271"/>
          </a:xfrm>
        </p:spPr>
        <p:txBody>
          <a:bodyPr/>
          <a:lstStyle>
            <a:lvl1pPr marL="0" indent="0">
              <a:buNone/>
              <a:defRPr sz="2600"/>
            </a:lvl1pPr>
            <a:lvl2pPr marL="851669" indent="0">
              <a:buNone/>
              <a:defRPr sz="2300"/>
            </a:lvl2pPr>
            <a:lvl3pPr marL="1703337" indent="0">
              <a:buNone/>
              <a:defRPr sz="1900"/>
            </a:lvl3pPr>
            <a:lvl4pPr marL="2555006" indent="0">
              <a:buNone/>
              <a:defRPr sz="1700"/>
            </a:lvl4pPr>
            <a:lvl5pPr marL="3406675" indent="0">
              <a:buNone/>
              <a:defRPr sz="1700"/>
            </a:lvl5pPr>
            <a:lvl6pPr marL="4258343" indent="0">
              <a:buNone/>
              <a:defRPr sz="1700"/>
            </a:lvl6pPr>
            <a:lvl7pPr marL="5110012" indent="0">
              <a:buNone/>
              <a:defRPr sz="1700"/>
            </a:lvl7pPr>
            <a:lvl8pPr marL="5961681" indent="0">
              <a:buNone/>
              <a:defRPr sz="1700"/>
            </a:lvl8pPr>
            <a:lvl9pPr marL="6813349" indent="0">
              <a:buNone/>
              <a:defRPr sz="17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522016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745252" y="596893"/>
            <a:ext cx="13414534" cy="2484173"/>
          </a:xfrm>
          <a:prstGeom prst="rect">
            <a:avLst/>
          </a:prstGeom>
        </p:spPr>
        <p:txBody>
          <a:bodyPr vert="horz" lIns="170334" tIns="85167" rIns="170334" bIns="85167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45252" y="3477843"/>
            <a:ext cx="13414534" cy="9836636"/>
          </a:xfrm>
          <a:prstGeom prst="rect">
            <a:avLst/>
          </a:prstGeom>
        </p:spPr>
        <p:txBody>
          <a:bodyPr vert="horz" lIns="170334" tIns="85167" rIns="170334" bIns="85167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745252" y="13814764"/>
            <a:ext cx="3477842" cy="793555"/>
          </a:xfrm>
          <a:prstGeom prst="rect">
            <a:avLst/>
          </a:prstGeom>
        </p:spPr>
        <p:txBody>
          <a:bodyPr vert="horz" lIns="170334" tIns="85167" rIns="170334" bIns="85167" rtlCol="0" anchor="ctr"/>
          <a:lstStyle>
            <a:lvl1pPr algn="l">
              <a:defRPr sz="2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5092555" y="13814764"/>
            <a:ext cx="4719929" cy="793555"/>
          </a:xfrm>
          <a:prstGeom prst="rect">
            <a:avLst/>
          </a:prstGeom>
        </p:spPr>
        <p:txBody>
          <a:bodyPr vert="horz" lIns="170334" tIns="85167" rIns="170334" bIns="85167" rtlCol="0" anchor="ctr"/>
          <a:lstStyle>
            <a:lvl1pPr algn="ctr">
              <a:defRPr sz="2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0681944" y="13814764"/>
            <a:ext cx="3477842" cy="793555"/>
          </a:xfrm>
          <a:prstGeom prst="rect">
            <a:avLst/>
          </a:prstGeom>
        </p:spPr>
        <p:txBody>
          <a:bodyPr vert="horz" lIns="170334" tIns="85167" rIns="170334" bIns="85167" rtlCol="0" anchor="ctr"/>
          <a:lstStyle>
            <a:lvl1pPr algn="r">
              <a:defRPr sz="2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2410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51669" rtl="0" eaLnBrk="1" latinLnBrk="0" hangingPunct="1">
        <a:spcBef>
          <a:spcPct val="0"/>
        </a:spcBef>
        <a:buNone/>
        <a:defRPr sz="8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38751" indent="-638751" algn="l" defTabSz="851669" rtl="0" eaLnBrk="1" latinLnBrk="0" hangingPunct="1">
        <a:spcBef>
          <a:spcPct val="20000"/>
        </a:spcBef>
        <a:buFont typeface="Arial"/>
        <a:buChar char="•"/>
        <a:defRPr sz="6000" kern="1200">
          <a:solidFill>
            <a:schemeClr val="tx1"/>
          </a:solidFill>
          <a:latin typeface="+mn-lt"/>
          <a:ea typeface="+mn-ea"/>
          <a:cs typeface="+mn-cs"/>
        </a:defRPr>
      </a:lvl1pPr>
      <a:lvl2pPr marL="1383962" indent="-532293" algn="l" defTabSz="851669" rtl="0" eaLnBrk="1" latinLnBrk="0" hangingPunct="1">
        <a:spcBef>
          <a:spcPct val="20000"/>
        </a:spcBef>
        <a:buFont typeface="Arial"/>
        <a:buChar char="–"/>
        <a:defRPr sz="5200" kern="1200">
          <a:solidFill>
            <a:schemeClr val="tx1"/>
          </a:solidFill>
          <a:latin typeface="+mn-lt"/>
          <a:ea typeface="+mn-ea"/>
          <a:cs typeface="+mn-cs"/>
        </a:defRPr>
      </a:lvl2pPr>
      <a:lvl3pPr marL="2129172" indent="-425835" algn="l" defTabSz="851669" rtl="0" eaLnBrk="1" latinLnBrk="0" hangingPunct="1">
        <a:spcBef>
          <a:spcPct val="20000"/>
        </a:spcBef>
        <a:buFont typeface="Arial"/>
        <a:buChar char="•"/>
        <a:defRPr sz="4500" kern="1200">
          <a:solidFill>
            <a:schemeClr val="tx1"/>
          </a:solidFill>
          <a:latin typeface="+mn-lt"/>
          <a:ea typeface="+mn-ea"/>
          <a:cs typeface="+mn-cs"/>
        </a:defRPr>
      </a:lvl3pPr>
      <a:lvl4pPr marL="2980840" indent="-425835" algn="l" defTabSz="851669" rtl="0" eaLnBrk="1" latinLnBrk="0" hangingPunct="1">
        <a:spcBef>
          <a:spcPct val="20000"/>
        </a:spcBef>
        <a:buFont typeface="Arial"/>
        <a:buChar char="–"/>
        <a:defRPr sz="3700" kern="1200">
          <a:solidFill>
            <a:schemeClr val="tx1"/>
          </a:solidFill>
          <a:latin typeface="+mn-lt"/>
          <a:ea typeface="+mn-ea"/>
          <a:cs typeface="+mn-cs"/>
        </a:defRPr>
      </a:lvl4pPr>
      <a:lvl5pPr marL="3832509" indent="-425835" algn="l" defTabSz="851669" rtl="0" eaLnBrk="1" latinLnBrk="0" hangingPunct="1">
        <a:spcBef>
          <a:spcPct val="20000"/>
        </a:spcBef>
        <a:buFont typeface="Arial"/>
        <a:buChar char="»"/>
        <a:defRPr sz="3700" kern="1200">
          <a:solidFill>
            <a:schemeClr val="tx1"/>
          </a:solidFill>
          <a:latin typeface="+mn-lt"/>
          <a:ea typeface="+mn-ea"/>
          <a:cs typeface="+mn-cs"/>
        </a:defRPr>
      </a:lvl5pPr>
      <a:lvl6pPr marL="4684178" indent="-425835" algn="l" defTabSz="851669" rtl="0" eaLnBrk="1" latinLnBrk="0" hangingPunct="1">
        <a:spcBef>
          <a:spcPct val="20000"/>
        </a:spcBef>
        <a:buFont typeface="Arial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6pPr>
      <a:lvl7pPr marL="5535846" indent="-425835" algn="l" defTabSz="851669" rtl="0" eaLnBrk="1" latinLnBrk="0" hangingPunct="1">
        <a:spcBef>
          <a:spcPct val="20000"/>
        </a:spcBef>
        <a:buFont typeface="Arial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7pPr>
      <a:lvl8pPr marL="6387515" indent="-425835" algn="l" defTabSz="851669" rtl="0" eaLnBrk="1" latinLnBrk="0" hangingPunct="1">
        <a:spcBef>
          <a:spcPct val="20000"/>
        </a:spcBef>
        <a:buFont typeface="Arial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8pPr>
      <a:lvl9pPr marL="7239184" indent="-425835" algn="l" defTabSz="851669" rtl="0" eaLnBrk="1" latinLnBrk="0" hangingPunct="1">
        <a:spcBef>
          <a:spcPct val="20000"/>
        </a:spcBef>
        <a:buFont typeface="Arial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851669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51669" algn="l" defTabSz="851669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703337" algn="l" defTabSz="851669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555006" algn="l" defTabSz="851669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406675" algn="l" defTabSz="851669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258343" algn="l" defTabSz="851669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5110012" algn="l" defTabSz="851669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961681" algn="l" defTabSz="851669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813349" algn="l" defTabSz="851669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Bild 4" descr="Sitzsack_hoch_Deckel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4905038" cy="149050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861315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3</cp:revision>
  <dcterms:created xsi:type="dcterms:W3CDTF">2014-11-19T15:10:06Z</dcterms:created>
  <dcterms:modified xsi:type="dcterms:W3CDTF">2015-07-06T15:47:19Z</dcterms:modified>
</cp:coreProperties>
</file>

<file path=docProps/thumbnail.jpeg>
</file>