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3018413" cy="33018413"/>
  <p:notesSz cx="6858000" cy="9144000"/>
  <p:defaultTextStyle>
    <a:defPPr>
      <a:defRPr lang="de-DE"/>
    </a:defPPr>
    <a:lvl1pPr marL="0" algn="l" defTabSz="188672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1pPr>
    <a:lvl2pPr marL="1886727" algn="l" defTabSz="188672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2pPr>
    <a:lvl3pPr marL="3773454" algn="l" defTabSz="188672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3pPr>
    <a:lvl4pPr marL="5660182" algn="l" defTabSz="188672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4pPr>
    <a:lvl5pPr marL="7546909" algn="l" defTabSz="188672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5pPr>
    <a:lvl6pPr marL="9433636" algn="l" defTabSz="188672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6pPr>
    <a:lvl7pPr marL="11320363" algn="l" defTabSz="188672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7pPr>
    <a:lvl8pPr marL="13207091" algn="l" defTabSz="188672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8pPr>
    <a:lvl9pPr marL="15093818" algn="l" defTabSz="1886727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2" d="100"/>
          <a:sy n="32" d="100"/>
        </p:scale>
        <p:origin x="-3108" y="-150"/>
      </p:cViewPr>
      <p:guideLst>
        <p:guide orient="horz" pos="10400"/>
        <p:guide pos="104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76381" y="10257111"/>
            <a:ext cx="28065651" cy="7077558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952762" y="18710434"/>
            <a:ext cx="23112889" cy="84380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8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73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660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546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433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320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20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093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9145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692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6444041" y="6366750"/>
            <a:ext cx="26821730" cy="13563536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961658" y="6366750"/>
            <a:ext cx="79932075" cy="13563536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056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991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08227" y="21217390"/>
            <a:ext cx="28065651" cy="6557824"/>
          </a:xfrm>
        </p:spPr>
        <p:txBody>
          <a:bodyPr anchor="t"/>
          <a:lstStyle>
            <a:lvl1pPr algn="l">
              <a:defRPr sz="165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08227" y="13994615"/>
            <a:ext cx="28065651" cy="7222775"/>
          </a:xfrm>
        </p:spPr>
        <p:txBody>
          <a:bodyPr anchor="b"/>
          <a:lstStyle>
            <a:lvl1pPr marL="0" indent="0">
              <a:buNone/>
              <a:defRPr sz="8300">
                <a:solidFill>
                  <a:schemeClr val="tx1">
                    <a:tint val="75000"/>
                  </a:schemeClr>
                </a:solidFill>
              </a:defRPr>
            </a:lvl1pPr>
            <a:lvl2pPr marL="1886727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2pPr>
            <a:lvl3pPr marL="377345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3pPr>
            <a:lvl4pPr marL="5660182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4pPr>
            <a:lvl5pPr marL="7546909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5pPr>
            <a:lvl6pPr marL="9433636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6pPr>
            <a:lvl7pPr marL="11320363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7pPr>
            <a:lvl8pPr marL="13207091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8pPr>
            <a:lvl9pPr marL="15093818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178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961660" y="37092217"/>
            <a:ext cx="53374037" cy="104909893"/>
          </a:xfrm>
        </p:spPr>
        <p:txBody>
          <a:bodyPr/>
          <a:lstStyle>
            <a:lvl1pPr>
              <a:defRPr sz="11600"/>
            </a:lvl1pPr>
            <a:lvl2pPr>
              <a:defRPr sz="9900"/>
            </a:lvl2pPr>
            <a:lvl3pPr>
              <a:defRPr sz="83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886002" y="37092217"/>
            <a:ext cx="53379768" cy="104909893"/>
          </a:xfrm>
        </p:spPr>
        <p:txBody>
          <a:bodyPr/>
          <a:lstStyle>
            <a:lvl1pPr>
              <a:defRPr sz="11600"/>
            </a:lvl1pPr>
            <a:lvl2pPr>
              <a:defRPr sz="9900"/>
            </a:lvl2pPr>
            <a:lvl3pPr>
              <a:defRPr sz="83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6829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50921" y="1322267"/>
            <a:ext cx="29716572" cy="5503069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50920" y="7390929"/>
            <a:ext cx="14588867" cy="3080188"/>
          </a:xfrm>
        </p:spPr>
        <p:txBody>
          <a:bodyPr anchor="b"/>
          <a:lstStyle>
            <a:lvl1pPr marL="0" indent="0">
              <a:buNone/>
              <a:defRPr sz="9900" b="1"/>
            </a:lvl1pPr>
            <a:lvl2pPr marL="1886727" indent="0">
              <a:buNone/>
              <a:defRPr sz="8300" b="1"/>
            </a:lvl2pPr>
            <a:lvl3pPr marL="3773454" indent="0">
              <a:buNone/>
              <a:defRPr sz="7400" b="1"/>
            </a:lvl3pPr>
            <a:lvl4pPr marL="5660182" indent="0">
              <a:buNone/>
              <a:defRPr sz="6600" b="1"/>
            </a:lvl4pPr>
            <a:lvl5pPr marL="7546909" indent="0">
              <a:buNone/>
              <a:defRPr sz="6600" b="1"/>
            </a:lvl5pPr>
            <a:lvl6pPr marL="9433636" indent="0">
              <a:buNone/>
              <a:defRPr sz="6600" b="1"/>
            </a:lvl6pPr>
            <a:lvl7pPr marL="11320363" indent="0">
              <a:buNone/>
              <a:defRPr sz="6600" b="1"/>
            </a:lvl7pPr>
            <a:lvl8pPr marL="13207091" indent="0">
              <a:buNone/>
              <a:defRPr sz="6600" b="1"/>
            </a:lvl8pPr>
            <a:lvl9pPr marL="15093818" indent="0">
              <a:buNone/>
              <a:defRPr sz="6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650920" y="10471117"/>
            <a:ext cx="14588867" cy="19023806"/>
          </a:xfrm>
        </p:spPr>
        <p:txBody>
          <a:bodyPr/>
          <a:lstStyle>
            <a:lvl1pPr>
              <a:defRPr sz="9900"/>
            </a:lvl1pPr>
            <a:lvl2pPr>
              <a:defRPr sz="83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6772897" y="7390929"/>
            <a:ext cx="14594597" cy="3080188"/>
          </a:xfrm>
        </p:spPr>
        <p:txBody>
          <a:bodyPr anchor="b"/>
          <a:lstStyle>
            <a:lvl1pPr marL="0" indent="0">
              <a:buNone/>
              <a:defRPr sz="9900" b="1"/>
            </a:lvl1pPr>
            <a:lvl2pPr marL="1886727" indent="0">
              <a:buNone/>
              <a:defRPr sz="8300" b="1"/>
            </a:lvl2pPr>
            <a:lvl3pPr marL="3773454" indent="0">
              <a:buNone/>
              <a:defRPr sz="7400" b="1"/>
            </a:lvl3pPr>
            <a:lvl4pPr marL="5660182" indent="0">
              <a:buNone/>
              <a:defRPr sz="6600" b="1"/>
            </a:lvl4pPr>
            <a:lvl5pPr marL="7546909" indent="0">
              <a:buNone/>
              <a:defRPr sz="6600" b="1"/>
            </a:lvl5pPr>
            <a:lvl6pPr marL="9433636" indent="0">
              <a:buNone/>
              <a:defRPr sz="6600" b="1"/>
            </a:lvl6pPr>
            <a:lvl7pPr marL="11320363" indent="0">
              <a:buNone/>
              <a:defRPr sz="6600" b="1"/>
            </a:lvl7pPr>
            <a:lvl8pPr marL="13207091" indent="0">
              <a:buNone/>
              <a:defRPr sz="6600" b="1"/>
            </a:lvl8pPr>
            <a:lvl9pPr marL="15093818" indent="0">
              <a:buNone/>
              <a:defRPr sz="6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6772897" y="10471117"/>
            <a:ext cx="14594597" cy="19023806"/>
          </a:xfrm>
        </p:spPr>
        <p:txBody>
          <a:bodyPr/>
          <a:lstStyle>
            <a:lvl1pPr>
              <a:defRPr sz="9900"/>
            </a:lvl1pPr>
            <a:lvl2pPr>
              <a:defRPr sz="83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167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946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0035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50923" y="1314622"/>
            <a:ext cx="10862830" cy="5594787"/>
          </a:xfrm>
        </p:spPr>
        <p:txBody>
          <a:bodyPr anchor="b"/>
          <a:lstStyle>
            <a:lvl1pPr algn="l">
              <a:defRPr sz="8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909282" y="1314624"/>
            <a:ext cx="18458210" cy="28180301"/>
          </a:xfrm>
        </p:spPr>
        <p:txBody>
          <a:bodyPr/>
          <a:lstStyle>
            <a:lvl1pPr>
              <a:defRPr sz="13200"/>
            </a:lvl1pPr>
            <a:lvl2pPr>
              <a:defRPr sz="11600"/>
            </a:lvl2pPr>
            <a:lvl3pPr>
              <a:defRPr sz="99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50923" y="6909411"/>
            <a:ext cx="10862830" cy="22585514"/>
          </a:xfrm>
        </p:spPr>
        <p:txBody>
          <a:bodyPr/>
          <a:lstStyle>
            <a:lvl1pPr marL="0" indent="0">
              <a:buNone/>
              <a:defRPr sz="5800"/>
            </a:lvl1pPr>
            <a:lvl2pPr marL="1886727" indent="0">
              <a:buNone/>
              <a:defRPr sz="5000"/>
            </a:lvl2pPr>
            <a:lvl3pPr marL="3773454" indent="0">
              <a:buNone/>
              <a:defRPr sz="4100"/>
            </a:lvl3pPr>
            <a:lvl4pPr marL="5660182" indent="0">
              <a:buNone/>
              <a:defRPr sz="3700"/>
            </a:lvl4pPr>
            <a:lvl5pPr marL="7546909" indent="0">
              <a:buNone/>
              <a:defRPr sz="3700"/>
            </a:lvl5pPr>
            <a:lvl6pPr marL="9433636" indent="0">
              <a:buNone/>
              <a:defRPr sz="3700"/>
            </a:lvl6pPr>
            <a:lvl7pPr marL="11320363" indent="0">
              <a:buNone/>
              <a:defRPr sz="3700"/>
            </a:lvl7pPr>
            <a:lvl8pPr marL="13207091" indent="0">
              <a:buNone/>
              <a:defRPr sz="3700"/>
            </a:lvl8pPr>
            <a:lvl9pPr marL="15093818" indent="0">
              <a:buNone/>
              <a:defRPr sz="37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7009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71840" y="23112889"/>
            <a:ext cx="19811048" cy="2728607"/>
          </a:xfrm>
        </p:spPr>
        <p:txBody>
          <a:bodyPr anchor="b"/>
          <a:lstStyle>
            <a:lvl1pPr algn="l">
              <a:defRPr sz="8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471840" y="2950256"/>
            <a:ext cx="19811048" cy="19811048"/>
          </a:xfrm>
        </p:spPr>
        <p:txBody>
          <a:bodyPr/>
          <a:lstStyle>
            <a:lvl1pPr marL="0" indent="0">
              <a:buNone/>
              <a:defRPr sz="13200"/>
            </a:lvl1pPr>
            <a:lvl2pPr marL="1886727" indent="0">
              <a:buNone/>
              <a:defRPr sz="11600"/>
            </a:lvl2pPr>
            <a:lvl3pPr marL="3773454" indent="0">
              <a:buNone/>
              <a:defRPr sz="9900"/>
            </a:lvl3pPr>
            <a:lvl4pPr marL="5660182" indent="0">
              <a:buNone/>
              <a:defRPr sz="8300"/>
            </a:lvl4pPr>
            <a:lvl5pPr marL="7546909" indent="0">
              <a:buNone/>
              <a:defRPr sz="8300"/>
            </a:lvl5pPr>
            <a:lvl6pPr marL="9433636" indent="0">
              <a:buNone/>
              <a:defRPr sz="8300"/>
            </a:lvl6pPr>
            <a:lvl7pPr marL="11320363" indent="0">
              <a:buNone/>
              <a:defRPr sz="8300"/>
            </a:lvl7pPr>
            <a:lvl8pPr marL="13207091" indent="0">
              <a:buNone/>
              <a:defRPr sz="8300"/>
            </a:lvl8pPr>
            <a:lvl9pPr marL="15093818" indent="0">
              <a:buNone/>
              <a:defRPr sz="8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471840" y="25841497"/>
            <a:ext cx="19811048" cy="3875075"/>
          </a:xfrm>
        </p:spPr>
        <p:txBody>
          <a:bodyPr/>
          <a:lstStyle>
            <a:lvl1pPr marL="0" indent="0">
              <a:buNone/>
              <a:defRPr sz="5800"/>
            </a:lvl1pPr>
            <a:lvl2pPr marL="1886727" indent="0">
              <a:buNone/>
              <a:defRPr sz="5000"/>
            </a:lvl2pPr>
            <a:lvl3pPr marL="3773454" indent="0">
              <a:buNone/>
              <a:defRPr sz="4100"/>
            </a:lvl3pPr>
            <a:lvl4pPr marL="5660182" indent="0">
              <a:buNone/>
              <a:defRPr sz="3700"/>
            </a:lvl4pPr>
            <a:lvl5pPr marL="7546909" indent="0">
              <a:buNone/>
              <a:defRPr sz="3700"/>
            </a:lvl5pPr>
            <a:lvl6pPr marL="9433636" indent="0">
              <a:buNone/>
              <a:defRPr sz="3700"/>
            </a:lvl6pPr>
            <a:lvl7pPr marL="11320363" indent="0">
              <a:buNone/>
              <a:defRPr sz="3700"/>
            </a:lvl7pPr>
            <a:lvl8pPr marL="13207091" indent="0">
              <a:buNone/>
              <a:defRPr sz="3700"/>
            </a:lvl8pPr>
            <a:lvl9pPr marL="15093818" indent="0">
              <a:buNone/>
              <a:defRPr sz="37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201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650921" y="1322267"/>
            <a:ext cx="29716572" cy="5503069"/>
          </a:xfrm>
          <a:prstGeom prst="rect">
            <a:avLst/>
          </a:prstGeom>
        </p:spPr>
        <p:txBody>
          <a:bodyPr vert="horz" lIns="377345" tIns="188673" rIns="377345" bIns="188673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50921" y="7704299"/>
            <a:ext cx="29716572" cy="21790626"/>
          </a:xfrm>
          <a:prstGeom prst="rect">
            <a:avLst/>
          </a:prstGeom>
        </p:spPr>
        <p:txBody>
          <a:bodyPr vert="horz" lIns="377345" tIns="188673" rIns="377345" bIns="188673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650921" y="30603180"/>
            <a:ext cx="7704296" cy="1757925"/>
          </a:xfrm>
          <a:prstGeom prst="rect">
            <a:avLst/>
          </a:prstGeom>
        </p:spPr>
        <p:txBody>
          <a:bodyPr vert="horz" lIns="377345" tIns="188673" rIns="377345" bIns="188673" rtlCol="0" anchor="ctr"/>
          <a:lstStyle>
            <a:lvl1pPr algn="l">
              <a:defRPr sz="5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8A24-25D9-3846-B177-94AB35714628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281291" y="30603180"/>
            <a:ext cx="10455831" cy="1757925"/>
          </a:xfrm>
          <a:prstGeom prst="rect">
            <a:avLst/>
          </a:prstGeom>
        </p:spPr>
        <p:txBody>
          <a:bodyPr vert="horz" lIns="377345" tIns="188673" rIns="377345" bIns="188673" rtlCol="0" anchor="ctr"/>
          <a:lstStyle>
            <a:lvl1pPr algn="ctr">
              <a:defRPr sz="5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3663196" y="30603180"/>
            <a:ext cx="7704296" cy="1757925"/>
          </a:xfrm>
          <a:prstGeom prst="rect">
            <a:avLst/>
          </a:prstGeom>
        </p:spPr>
        <p:txBody>
          <a:bodyPr vert="horz" lIns="377345" tIns="188673" rIns="377345" bIns="188673" rtlCol="0" anchor="ctr"/>
          <a:lstStyle>
            <a:lvl1pPr algn="r">
              <a:defRPr sz="5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83C35-27D8-4D42-BAA1-A60DD83CC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241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86727" rtl="0" eaLnBrk="1" latinLnBrk="0" hangingPunct="1">
        <a:spcBef>
          <a:spcPct val="0"/>
        </a:spcBef>
        <a:buNone/>
        <a:defRPr sz="18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5045" indent="-1415045" algn="l" defTabSz="1886727" rtl="0" eaLnBrk="1" latinLnBrk="0" hangingPunct="1">
        <a:spcBef>
          <a:spcPct val="20000"/>
        </a:spcBef>
        <a:buFont typeface="Arial"/>
        <a:buChar char="•"/>
        <a:defRPr sz="13200" kern="1200">
          <a:solidFill>
            <a:schemeClr val="tx1"/>
          </a:solidFill>
          <a:latin typeface="+mn-lt"/>
          <a:ea typeface="+mn-ea"/>
          <a:cs typeface="+mn-cs"/>
        </a:defRPr>
      </a:lvl1pPr>
      <a:lvl2pPr marL="3065932" indent="-1179205" algn="l" defTabSz="1886727" rtl="0" eaLnBrk="1" latinLnBrk="0" hangingPunct="1">
        <a:spcBef>
          <a:spcPct val="20000"/>
        </a:spcBef>
        <a:buFont typeface="Arial"/>
        <a:buChar char="–"/>
        <a:defRPr sz="11600" kern="1200">
          <a:solidFill>
            <a:schemeClr val="tx1"/>
          </a:solidFill>
          <a:latin typeface="+mn-lt"/>
          <a:ea typeface="+mn-ea"/>
          <a:cs typeface="+mn-cs"/>
        </a:defRPr>
      </a:lvl2pPr>
      <a:lvl3pPr marL="4716818" indent="-943364" algn="l" defTabSz="1886727" rtl="0" eaLnBrk="1" latinLnBrk="0" hangingPunct="1">
        <a:spcBef>
          <a:spcPct val="20000"/>
        </a:spcBef>
        <a:buFont typeface="Arial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3pPr>
      <a:lvl4pPr marL="6603545" indent="-943364" algn="l" defTabSz="1886727" rtl="0" eaLnBrk="1" latinLnBrk="0" hangingPunct="1">
        <a:spcBef>
          <a:spcPct val="20000"/>
        </a:spcBef>
        <a:buFont typeface="Arial"/>
        <a:buChar char="–"/>
        <a:defRPr sz="8300" kern="1200">
          <a:solidFill>
            <a:schemeClr val="tx1"/>
          </a:solidFill>
          <a:latin typeface="+mn-lt"/>
          <a:ea typeface="+mn-ea"/>
          <a:cs typeface="+mn-cs"/>
        </a:defRPr>
      </a:lvl4pPr>
      <a:lvl5pPr marL="8490273" indent="-943364" algn="l" defTabSz="1886727" rtl="0" eaLnBrk="1" latinLnBrk="0" hangingPunct="1">
        <a:spcBef>
          <a:spcPct val="20000"/>
        </a:spcBef>
        <a:buFont typeface="Arial"/>
        <a:buChar char="»"/>
        <a:defRPr sz="8300" kern="1200">
          <a:solidFill>
            <a:schemeClr val="tx1"/>
          </a:solidFill>
          <a:latin typeface="+mn-lt"/>
          <a:ea typeface="+mn-ea"/>
          <a:cs typeface="+mn-cs"/>
        </a:defRPr>
      </a:lvl5pPr>
      <a:lvl6pPr marL="10377000" indent="-943364" algn="l" defTabSz="1886727" rtl="0" eaLnBrk="1" latinLnBrk="0" hangingPunct="1">
        <a:spcBef>
          <a:spcPct val="20000"/>
        </a:spcBef>
        <a:buFont typeface="Arial"/>
        <a:buChar char="•"/>
        <a:defRPr sz="8300" kern="1200">
          <a:solidFill>
            <a:schemeClr val="tx1"/>
          </a:solidFill>
          <a:latin typeface="+mn-lt"/>
          <a:ea typeface="+mn-ea"/>
          <a:cs typeface="+mn-cs"/>
        </a:defRPr>
      </a:lvl6pPr>
      <a:lvl7pPr marL="12263727" indent="-943364" algn="l" defTabSz="1886727" rtl="0" eaLnBrk="1" latinLnBrk="0" hangingPunct="1">
        <a:spcBef>
          <a:spcPct val="20000"/>
        </a:spcBef>
        <a:buFont typeface="Arial"/>
        <a:buChar char="•"/>
        <a:defRPr sz="8300" kern="1200">
          <a:solidFill>
            <a:schemeClr val="tx1"/>
          </a:solidFill>
          <a:latin typeface="+mn-lt"/>
          <a:ea typeface="+mn-ea"/>
          <a:cs typeface="+mn-cs"/>
        </a:defRPr>
      </a:lvl7pPr>
      <a:lvl8pPr marL="14150454" indent="-943364" algn="l" defTabSz="1886727" rtl="0" eaLnBrk="1" latinLnBrk="0" hangingPunct="1">
        <a:spcBef>
          <a:spcPct val="20000"/>
        </a:spcBef>
        <a:buFont typeface="Arial"/>
        <a:buChar char="•"/>
        <a:defRPr sz="8300" kern="1200">
          <a:solidFill>
            <a:schemeClr val="tx1"/>
          </a:solidFill>
          <a:latin typeface="+mn-lt"/>
          <a:ea typeface="+mn-ea"/>
          <a:cs typeface="+mn-cs"/>
        </a:defRPr>
      </a:lvl8pPr>
      <a:lvl9pPr marL="16037182" indent="-943364" algn="l" defTabSz="1886727" rtl="0" eaLnBrk="1" latinLnBrk="0" hangingPunct="1">
        <a:spcBef>
          <a:spcPct val="20000"/>
        </a:spcBef>
        <a:buFont typeface="Arial"/>
        <a:buChar char="•"/>
        <a:defRPr sz="8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8672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886727" algn="l" defTabSz="188672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2pPr>
      <a:lvl3pPr marL="3773454" algn="l" defTabSz="188672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3pPr>
      <a:lvl4pPr marL="5660182" algn="l" defTabSz="188672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4pPr>
      <a:lvl5pPr marL="7546909" algn="l" defTabSz="188672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5pPr>
      <a:lvl6pPr marL="9433636" algn="l" defTabSz="188672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6pPr>
      <a:lvl7pPr marL="11320363" algn="l" defTabSz="188672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7pPr>
      <a:lvl8pPr marL="13207091" algn="l" defTabSz="188672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93818" algn="l" defTabSz="1886727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itzsack_hoch_Boden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007300" cy="3300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131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2</cp:revision>
  <dcterms:created xsi:type="dcterms:W3CDTF">2014-11-19T15:10:06Z</dcterms:created>
  <dcterms:modified xsi:type="dcterms:W3CDTF">2015-07-06T15:47:06Z</dcterms:modified>
</cp:coreProperties>
</file>