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25923875" cy="25923875"/>
  <p:notesSz cx="6858000" cy="9144000"/>
  <p:defaultTextStyle>
    <a:defPPr>
      <a:defRPr lang="de-DE"/>
    </a:defPPr>
    <a:lvl1pPr marL="0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1pPr>
    <a:lvl2pPr marL="1481269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2pPr>
    <a:lvl3pPr marL="2962539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3pPr>
    <a:lvl4pPr marL="4443809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4pPr>
    <a:lvl5pPr marL="5925078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5pPr>
    <a:lvl6pPr marL="7406348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6pPr>
    <a:lvl7pPr marL="8887617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7pPr>
    <a:lvl8pPr marL="10368887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8pPr>
    <a:lvl9pPr marL="11850157" algn="l" defTabSz="1481269" rtl="0" eaLnBrk="1" latinLnBrk="0" hangingPunct="1">
      <a:defRPr sz="5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1" d="100"/>
          <a:sy n="41" d="100"/>
        </p:scale>
        <p:origin x="-3144" y="-186"/>
      </p:cViewPr>
      <p:guideLst>
        <p:guide orient="horz" pos="8165"/>
        <p:guide pos="816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944291" y="8053205"/>
            <a:ext cx="22035294" cy="5556831"/>
          </a:xfrm>
        </p:spPr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888582" y="14690196"/>
            <a:ext cx="18146712" cy="662499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48126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9625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4438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9250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40634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88876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36888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18501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AT" smtClean="0"/>
              <a:t>Master-Untertitelformat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91456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569221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7870146" y="4998751"/>
            <a:ext cx="21058649" cy="106491918"/>
          </a:xfrm>
        </p:spPr>
        <p:txBody>
          <a:bodyPr vert="eaVert"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680700" y="4998751"/>
            <a:ext cx="62757381" cy="106491918"/>
          </a:xfrm>
        </p:spPr>
        <p:txBody>
          <a:bodyPr vert="eaVert"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000569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029910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2047808" y="16658492"/>
            <a:ext cx="22035294" cy="5148770"/>
          </a:xfrm>
        </p:spPr>
        <p:txBody>
          <a:bodyPr anchor="t"/>
          <a:lstStyle>
            <a:lvl1pPr algn="l">
              <a:defRPr sz="13000" b="1" cap="all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2047808" y="10987647"/>
            <a:ext cx="22035294" cy="5670845"/>
          </a:xfrm>
        </p:spPr>
        <p:txBody>
          <a:bodyPr anchor="b"/>
          <a:lstStyle>
            <a:lvl1pPr marL="0" indent="0">
              <a:buNone/>
              <a:defRPr sz="6500">
                <a:solidFill>
                  <a:schemeClr val="tx1">
                    <a:tint val="75000"/>
                  </a:schemeClr>
                </a:solidFill>
              </a:defRPr>
            </a:lvl1pPr>
            <a:lvl2pPr marL="1481269" indent="0">
              <a:buNone/>
              <a:defRPr sz="5800">
                <a:solidFill>
                  <a:schemeClr val="tx1">
                    <a:tint val="75000"/>
                  </a:schemeClr>
                </a:solidFill>
              </a:defRPr>
            </a:lvl2pPr>
            <a:lvl3pPr marL="2962539" indent="0">
              <a:buNone/>
              <a:defRPr sz="5200">
                <a:solidFill>
                  <a:schemeClr val="tx1">
                    <a:tint val="75000"/>
                  </a:schemeClr>
                </a:solidFill>
              </a:defRPr>
            </a:lvl3pPr>
            <a:lvl4pPr marL="4443809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4pPr>
            <a:lvl5pPr marL="5925078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5pPr>
            <a:lvl6pPr marL="7406348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6pPr>
            <a:lvl7pPr marL="8887617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7pPr>
            <a:lvl8pPr marL="10368887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8pPr>
            <a:lvl9pPr marL="11850157" indent="0">
              <a:buNone/>
              <a:defRPr sz="4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717839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680702" y="29122357"/>
            <a:ext cx="41905765" cy="82368312"/>
          </a:xfrm>
        </p:spPr>
        <p:txBody>
          <a:bodyPr/>
          <a:lstStyle>
            <a:lvl1pPr>
              <a:defRPr sz="9100"/>
            </a:lvl1pPr>
            <a:lvl2pPr>
              <a:defRPr sz="7800"/>
            </a:lvl2pPr>
            <a:lvl3pPr>
              <a:defRPr sz="6500"/>
            </a:lvl3pPr>
            <a:lvl4pPr>
              <a:defRPr sz="5800"/>
            </a:lvl4pPr>
            <a:lvl5pPr>
              <a:defRPr sz="5800"/>
            </a:lvl5pPr>
            <a:lvl6pPr>
              <a:defRPr sz="5800"/>
            </a:lvl6pPr>
            <a:lvl7pPr>
              <a:defRPr sz="5800"/>
            </a:lvl7pPr>
            <a:lvl8pPr>
              <a:defRPr sz="5800"/>
            </a:lvl8pPr>
            <a:lvl9pPr>
              <a:defRPr sz="5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7018530" y="29122357"/>
            <a:ext cx="41910265" cy="82368312"/>
          </a:xfrm>
        </p:spPr>
        <p:txBody>
          <a:bodyPr/>
          <a:lstStyle>
            <a:lvl1pPr>
              <a:defRPr sz="9100"/>
            </a:lvl1pPr>
            <a:lvl2pPr>
              <a:defRPr sz="7800"/>
            </a:lvl2pPr>
            <a:lvl3pPr>
              <a:defRPr sz="6500"/>
            </a:lvl3pPr>
            <a:lvl4pPr>
              <a:defRPr sz="5800"/>
            </a:lvl4pPr>
            <a:lvl5pPr>
              <a:defRPr sz="5800"/>
            </a:lvl5pPr>
            <a:lvl6pPr>
              <a:defRPr sz="5800"/>
            </a:lvl6pPr>
            <a:lvl7pPr>
              <a:defRPr sz="5800"/>
            </a:lvl7pPr>
            <a:lvl8pPr>
              <a:defRPr sz="5800"/>
            </a:lvl8pPr>
            <a:lvl9pPr>
              <a:defRPr sz="58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368299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296194" y="1038157"/>
            <a:ext cx="23331488" cy="4320646"/>
          </a:xfrm>
        </p:spPr>
        <p:txBody>
          <a:bodyPr/>
          <a:lstStyle>
            <a:lvl1pPr>
              <a:defRPr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296194" y="5802869"/>
            <a:ext cx="11454214" cy="2418360"/>
          </a:xfrm>
        </p:spPr>
        <p:txBody>
          <a:bodyPr anchor="b"/>
          <a:lstStyle>
            <a:lvl1pPr marL="0" indent="0">
              <a:buNone/>
              <a:defRPr sz="7800" b="1"/>
            </a:lvl1pPr>
            <a:lvl2pPr marL="1481269" indent="0">
              <a:buNone/>
              <a:defRPr sz="6500" b="1"/>
            </a:lvl2pPr>
            <a:lvl3pPr marL="2962539" indent="0">
              <a:buNone/>
              <a:defRPr sz="5800" b="1"/>
            </a:lvl3pPr>
            <a:lvl4pPr marL="4443809" indent="0">
              <a:buNone/>
              <a:defRPr sz="5200" b="1"/>
            </a:lvl4pPr>
            <a:lvl5pPr marL="5925078" indent="0">
              <a:buNone/>
              <a:defRPr sz="5200" b="1"/>
            </a:lvl5pPr>
            <a:lvl6pPr marL="7406348" indent="0">
              <a:buNone/>
              <a:defRPr sz="5200" b="1"/>
            </a:lvl6pPr>
            <a:lvl7pPr marL="8887617" indent="0">
              <a:buNone/>
              <a:defRPr sz="5200" b="1"/>
            </a:lvl7pPr>
            <a:lvl8pPr marL="10368887" indent="0">
              <a:buNone/>
              <a:defRPr sz="5200" b="1"/>
            </a:lvl8pPr>
            <a:lvl9pPr marL="11850157" indent="0">
              <a:buNone/>
              <a:defRPr sz="52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1296194" y="8221229"/>
            <a:ext cx="11454214" cy="14936235"/>
          </a:xfrm>
        </p:spPr>
        <p:txBody>
          <a:bodyPr/>
          <a:lstStyle>
            <a:lvl1pPr>
              <a:defRPr sz="7800"/>
            </a:lvl1pPr>
            <a:lvl2pPr>
              <a:defRPr sz="6500"/>
            </a:lvl2pPr>
            <a:lvl3pPr>
              <a:defRPr sz="5800"/>
            </a:lvl3pPr>
            <a:lvl4pPr>
              <a:defRPr sz="5200"/>
            </a:lvl4pPr>
            <a:lvl5pPr>
              <a:defRPr sz="5200"/>
            </a:lvl5pPr>
            <a:lvl6pPr>
              <a:defRPr sz="5200"/>
            </a:lvl6pPr>
            <a:lvl7pPr>
              <a:defRPr sz="5200"/>
            </a:lvl7pPr>
            <a:lvl8pPr>
              <a:defRPr sz="5200"/>
            </a:lvl8pPr>
            <a:lvl9pPr>
              <a:defRPr sz="5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13168970" y="5802869"/>
            <a:ext cx="11458713" cy="2418360"/>
          </a:xfrm>
        </p:spPr>
        <p:txBody>
          <a:bodyPr anchor="b"/>
          <a:lstStyle>
            <a:lvl1pPr marL="0" indent="0">
              <a:buNone/>
              <a:defRPr sz="7800" b="1"/>
            </a:lvl1pPr>
            <a:lvl2pPr marL="1481269" indent="0">
              <a:buNone/>
              <a:defRPr sz="6500" b="1"/>
            </a:lvl2pPr>
            <a:lvl3pPr marL="2962539" indent="0">
              <a:buNone/>
              <a:defRPr sz="5800" b="1"/>
            </a:lvl3pPr>
            <a:lvl4pPr marL="4443809" indent="0">
              <a:buNone/>
              <a:defRPr sz="5200" b="1"/>
            </a:lvl4pPr>
            <a:lvl5pPr marL="5925078" indent="0">
              <a:buNone/>
              <a:defRPr sz="5200" b="1"/>
            </a:lvl5pPr>
            <a:lvl6pPr marL="7406348" indent="0">
              <a:buNone/>
              <a:defRPr sz="5200" b="1"/>
            </a:lvl6pPr>
            <a:lvl7pPr marL="8887617" indent="0">
              <a:buNone/>
              <a:defRPr sz="5200" b="1"/>
            </a:lvl7pPr>
            <a:lvl8pPr marL="10368887" indent="0">
              <a:buNone/>
              <a:defRPr sz="5200" b="1"/>
            </a:lvl8pPr>
            <a:lvl9pPr marL="11850157" indent="0">
              <a:buNone/>
              <a:defRPr sz="5200" b="1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13168970" y="8221229"/>
            <a:ext cx="11458713" cy="14936235"/>
          </a:xfrm>
        </p:spPr>
        <p:txBody>
          <a:bodyPr/>
          <a:lstStyle>
            <a:lvl1pPr>
              <a:defRPr sz="7800"/>
            </a:lvl1pPr>
            <a:lvl2pPr>
              <a:defRPr sz="6500"/>
            </a:lvl2pPr>
            <a:lvl3pPr>
              <a:defRPr sz="5800"/>
            </a:lvl3pPr>
            <a:lvl4pPr>
              <a:defRPr sz="5200"/>
            </a:lvl4pPr>
            <a:lvl5pPr>
              <a:defRPr sz="5200"/>
            </a:lvl5pPr>
            <a:lvl6pPr>
              <a:defRPr sz="5200"/>
            </a:lvl6pPr>
            <a:lvl7pPr>
              <a:defRPr sz="5200"/>
            </a:lvl7pPr>
            <a:lvl8pPr>
              <a:defRPr sz="5200"/>
            </a:lvl8pPr>
            <a:lvl9pPr>
              <a:defRPr sz="52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331673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094633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1003591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296196" y="1032155"/>
            <a:ext cx="8528776" cy="4392657"/>
          </a:xfrm>
        </p:spPr>
        <p:txBody>
          <a:bodyPr anchor="b"/>
          <a:lstStyle>
            <a:lvl1pPr algn="l">
              <a:defRPr sz="6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10135515" y="1032156"/>
            <a:ext cx="14492166" cy="22125309"/>
          </a:xfrm>
        </p:spPr>
        <p:txBody>
          <a:bodyPr/>
          <a:lstStyle>
            <a:lvl1pPr>
              <a:defRPr sz="10400"/>
            </a:lvl1pPr>
            <a:lvl2pPr>
              <a:defRPr sz="9100"/>
            </a:lvl2pPr>
            <a:lvl3pPr>
              <a:defRPr sz="7800"/>
            </a:lvl3pPr>
            <a:lvl4pPr>
              <a:defRPr sz="6500"/>
            </a:lvl4pPr>
            <a:lvl5pPr>
              <a:defRPr sz="6500"/>
            </a:lvl5pPr>
            <a:lvl6pPr>
              <a:defRPr sz="6500"/>
            </a:lvl6pPr>
            <a:lvl7pPr>
              <a:defRPr sz="6500"/>
            </a:lvl7pPr>
            <a:lvl8pPr>
              <a:defRPr sz="6500"/>
            </a:lvl8pPr>
            <a:lvl9pPr>
              <a:defRPr sz="6500"/>
            </a:lvl9pPr>
          </a:lstStyle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296196" y="5424813"/>
            <a:ext cx="8528776" cy="17732652"/>
          </a:xfrm>
        </p:spPr>
        <p:txBody>
          <a:bodyPr/>
          <a:lstStyle>
            <a:lvl1pPr marL="0" indent="0">
              <a:buNone/>
              <a:defRPr sz="4600"/>
            </a:lvl1pPr>
            <a:lvl2pPr marL="1481269" indent="0">
              <a:buNone/>
              <a:defRPr sz="3900"/>
            </a:lvl2pPr>
            <a:lvl3pPr marL="2962539" indent="0">
              <a:buNone/>
              <a:defRPr sz="3200"/>
            </a:lvl3pPr>
            <a:lvl4pPr marL="4443809" indent="0">
              <a:buNone/>
              <a:defRPr sz="2900"/>
            </a:lvl4pPr>
            <a:lvl5pPr marL="5925078" indent="0">
              <a:buNone/>
              <a:defRPr sz="2900"/>
            </a:lvl5pPr>
            <a:lvl6pPr marL="7406348" indent="0">
              <a:buNone/>
              <a:defRPr sz="2900"/>
            </a:lvl6pPr>
            <a:lvl7pPr marL="8887617" indent="0">
              <a:buNone/>
              <a:defRPr sz="2900"/>
            </a:lvl7pPr>
            <a:lvl8pPr marL="10368887" indent="0">
              <a:buNone/>
              <a:defRPr sz="2900"/>
            </a:lvl8pPr>
            <a:lvl9pPr marL="11850157" indent="0">
              <a:buNone/>
              <a:defRPr sz="2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970092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Beschriftu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081261" y="18146713"/>
            <a:ext cx="15554325" cy="2142322"/>
          </a:xfrm>
        </p:spPr>
        <p:txBody>
          <a:bodyPr anchor="b"/>
          <a:lstStyle>
            <a:lvl1pPr algn="l">
              <a:defRPr sz="6500" b="1"/>
            </a:lvl1pPr>
          </a:lstStyle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081261" y="2316346"/>
            <a:ext cx="15554325" cy="15554325"/>
          </a:xfrm>
        </p:spPr>
        <p:txBody>
          <a:bodyPr/>
          <a:lstStyle>
            <a:lvl1pPr marL="0" indent="0">
              <a:buNone/>
              <a:defRPr sz="10400"/>
            </a:lvl1pPr>
            <a:lvl2pPr marL="1481269" indent="0">
              <a:buNone/>
              <a:defRPr sz="9100"/>
            </a:lvl2pPr>
            <a:lvl3pPr marL="2962539" indent="0">
              <a:buNone/>
              <a:defRPr sz="7800"/>
            </a:lvl3pPr>
            <a:lvl4pPr marL="4443809" indent="0">
              <a:buNone/>
              <a:defRPr sz="6500"/>
            </a:lvl4pPr>
            <a:lvl5pPr marL="5925078" indent="0">
              <a:buNone/>
              <a:defRPr sz="6500"/>
            </a:lvl5pPr>
            <a:lvl6pPr marL="7406348" indent="0">
              <a:buNone/>
              <a:defRPr sz="6500"/>
            </a:lvl6pPr>
            <a:lvl7pPr marL="8887617" indent="0">
              <a:buNone/>
              <a:defRPr sz="6500"/>
            </a:lvl7pPr>
            <a:lvl8pPr marL="10368887" indent="0">
              <a:buNone/>
              <a:defRPr sz="6500"/>
            </a:lvl8pPr>
            <a:lvl9pPr marL="11850157" indent="0">
              <a:buNone/>
              <a:defRPr sz="65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5081261" y="20289035"/>
            <a:ext cx="15554325" cy="3042453"/>
          </a:xfrm>
        </p:spPr>
        <p:txBody>
          <a:bodyPr/>
          <a:lstStyle>
            <a:lvl1pPr marL="0" indent="0">
              <a:buNone/>
              <a:defRPr sz="4600"/>
            </a:lvl1pPr>
            <a:lvl2pPr marL="1481269" indent="0">
              <a:buNone/>
              <a:defRPr sz="3900"/>
            </a:lvl2pPr>
            <a:lvl3pPr marL="2962539" indent="0">
              <a:buNone/>
              <a:defRPr sz="3200"/>
            </a:lvl3pPr>
            <a:lvl4pPr marL="4443809" indent="0">
              <a:buNone/>
              <a:defRPr sz="2900"/>
            </a:lvl4pPr>
            <a:lvl5pPr marL="5925078" indent="0">
              <a:buNone/>
              <a:defRPr sz="2900"/>
            </a:lvl5pPr>
            <a:lvl6pPr marL="7406348" indent="0">
              <a:buNone/>
              <a:defRPr sz="2900"/>
            </a:lvl6pPr>
            <a:lvl7pPr marL="8887617" indent="0">
              <a:buNone/>
              <a:defRPr sz="2900"/>
            </a:lvl7pPr>
            <a:lvl8pPr marL="10368887" indent="0">
              <a:buNone/>
              <a:defRPr sz="2900"/>
            </a:lvl8pPr>
            <a:lvl9pPr marL="11850157" indent="0">
              <a:buNone/>
              <a:defRPr sz="2900"/>
            </a:lvl9pPr>
          </a:lstStyle>
          <a:p>
            <a:pPr lvl="0"/>
            <a:r>
              <a:rPr lang="de-AT" smtClean="0"/>
              <a:t>Mastertextformat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522016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1296194" y="1038157"/>
            <a:ext cx="23331488" cy="4320646"/>
          </a:xfrm>
          <a:prstGeom prst="rect">
            <a:avLst/>
          </a:prstGeom>
        </p:spPr>
        <p:txBody>
          <a:bodyPr vert="horz" lIns="296254" tIns="148127" rIns="296254" bIns="148127" rtlCol="0" anchor="ctr">
            <a:normAutofit/>
          </a:bodyPr>
          <a:lstStyle/>
          <a:p>
            <a:r>
              <a:rPr lang="de-AT" smtClean="0"/>
              <a:t>Mastertitelformat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1296194" y="6048906"/>
            <a:ext cx="23331488" cy="17108559"/>
          </a:xfrm>
          <a:prstGeom prst="rect">
            <a:avLst/>
          </a:prstGeom>
        </p:spPr>
        <p:txBody>
          <a:bodyPr vert="horz" lIns="296254" tIns="148127" rIns="296254" bIns="148127" rtlCol="0">
            <a:normAutofit/>
          </a:bodyPr>
          <a:lstStyle/>
          <a:p>
            <a:pPr lvl="0"/>
            <a:r>
              <a:rPr lang="de-AT" smtClean="0"/>
              <a:t>Mastertextformat bearbeiten</a:t>
            </a:r>
          </a:p>
          <a:p>
            <a:pPr lvl="1"/>
            <a:r>
              <a:rPr lang="de-AT" smtClean="0"/>
              <a:t>Zweite Ebene</a:t>
            </a:r>
          </a:p>
          <a:p>
            <a:pPr lvl="2"/>
            <a:r>
              <a:rPr lang="de-AT" smtClean="0"/>
              <a:t>Dritte Ebene</a:t>
            </a:r>
          </a:p>
          <a:p>
            <a:pPr lvl="3"/>
            <a:r>
              <a:rPr lang="de-AT" smtClean="0"/>
              <a:t>Vierte Ebene</a:t>
            </a:r>
          </a:p>
          <a:p>
            <a:pPr lvl="4"/>
            <a:r>
              <a:rPr lang="de-AT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1296194" y="24027594"/>
            <a:ext cx="6048904" cy="1380206"/>
          </a:xfrm>
          <a:prstGeom prst="rect">
            <a:avLst/>
          </a:prstGeom>
        </p:spPr>
        <p:txBody>
          <a:bodyPr vert="horz" lIns="296254" tIns="148127" rIns="296254" bIns="148127" rtlCol="0" anchor="ctr"/>
          <a:lstStyle>
            <a:lvl1pPr algn="l">
              <a:defRPr sz="3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1D8A24-25D9-3846-B177-94AB35714628}" type="datetimeFigureOut">
              <a:rPr lang="de-DE" smtClean="0"/>
              <a:t>06.07.2015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8857324" y="24027594"/>
            <a:ext cx="8209227" cy="1380206"/>
          </a:xfrm>
          <a:prstGeom prst="rect">
            <a:avLst/>
          </a:prstGeom>
        </p:spPr>
        <p:txBody>
          <a:bodyPr vert="horz" lIns="296254" tIns="148127" rIns="296254" bIns="148127" rtlCol="0" anchor="ctr"/>
          <a:lstStyle>
            <a:lvl1pPr algn="ctr">
              <a:defRPr sz="3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18578777" y="24027594"/>
            <a:ext cx="6048904" cy="1380206"/>
          </a:xfrm>
          <a:prstGeom prst="rect">
            <a:avLst/>
          </a:prstGeom>
        </p:spPr>
        <p:txBody>
          <a:bodyPr vert="horz" lIns="296254" tIns="148127" rIns="296254" bIns="148127" rtlCol="0" anchor="ctr"/>
          <a:lstStyle>
            <a:lvl1pPr algn="r">
              <a:defRPr sz="3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4783C35-27D8-4D42-BAA1-A60DD83CC6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32410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481269" rtl="0" eaLnBrk="1" latinLnBrk="0" hangingPunct="1">
        <a:spcBef>
          <a:spcPct val="0"/>
        </a:spcBef>
        <a:buNone/>
        <a:defRPr sz="14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10952" indent="-1110952" algn="l" defTabSz="1481269" rtl="0" eaLnBrk="1" latinLnBrk="0" hangingPunct="1">
        <a:spcBef>
          <a:spcPct val="20000"/>
        </a:spcBef>
        <a:buFont typeface="Arial"/>
        <a:buChar char="•"/>
        <a:defRPr sz="10400" kern="1200">
          <a:solidFill>
            <a:schemeClr val="tx1"/>
          </a:solidFill>
          <a:latin typeface="+mn-lt"/>
          <a:ea typeface="+mn-ea"/>
          <a:cs typeface="+mn-cs"/>
        </a:defRPr>
      </a:lvl1pPr>
      <a:lvl2pPr marL="2407063" indent="-925794" algn="l" defTabSz="1481269" rtl="0" eaLnBrk="1" latinLnBrk="0" hangingPunct="1">
        <a:spcBef>
          <a:spcPct val="20000"/>
        </a:spcBef>
        <a:buFont typeface="Arial"/>
        <a:buChar char="–"/>
        <a:defRPr sz="9100" kern="1200">
          <a:solidFill>
            <a:schemeClr val="tx1"/>
          </a:solidFill>
          <a:latin typeface="+mn-lt"/>
          <a:ea typeface="+mn-ea"/>
          <a:cs typeface="+mn-cs"/>
        </a:defRPr>
      </a:lvl2pPr>
      <a:lvl3pPr marL="3703174" indent="-740635" algn="l" defTabSz="1481269" rtl="0" eaLnBrk="1" latinLnBrk="0" hangingPunct="1">
        <a:spcBef>
          <a:spcPct val="20000"/>
        </a:spcBef>
        <a:buFont typeface="Arial"/>
        <a:buChar char="•"/>
        <a:defRPr sz="7800" kern="1200">
          <a:solidFill>
            <a:schemeClr val="tx1"/>
          </a:solidFill>
          <a:latin typeface="+mn-lt"/>
          <a:ea typeface="+mn-ea"/>
          <a:cs typeface="+mn-cs"/>
        </a:defRPr>
      </a:lvl3pPr>
      <a:lvl4pPr marL="5184443" indent="-740635" algn="l" defTabSz="1481269" rtl="0" eaLnBrk="1" latinLnBrk="0" hangingPunct="1">
        <a:spcBef>
          <a:spcPct val="20000"/>
        </a:spcBef>
        <a:buFont typeface="Arial"/>
        <a:buChar char="–"/>
        <a:defRPr sz="6500" kern="1200">
          <a:solidFill>
            <a:schemeClr val="tx1"/>
          </a:solidFill>
          <a:latin typeface="+mn-lt"/>
          <a:ea typeface="+mn-ea"/>
          <a:cs typeface="+mn-cs"/>
        </a:defRPr>
      </a:lvl4pPr>
      <a:lvl5pPr marL="6665713" indent="-740635" algn="l" defTabSz="1481269" rtl="0" eaLnBrk="1" latinLnBrk="0" hangingPunct="1">
        <a:spcBef>
          <a:spcPct val="20000"/>
        </a:spcBef>
        <a:buFont typeface="Arial"/>
        <a:buChar char="»"/>
        <a:defRPr sz="6500" kern="1200">
          <a:solidFill>
            <a:schemeClr val="tx1"/>
          </a:solidFill>
          <a:latin typeface="+mn-lt"/>
          <a:ea typeface="+mn-ea"/>
          <a:cs typeface="+mn-cs"/>
        </a:defRPr>
      </a:lvl5pPr>
      <a:lvl6pPr marL="8146983" indent="-740635" algn="l" defTabSz="1481269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6pPr>
      <a:lvl7pPr marL="9628252" indent="-740635" algn="l" defTabSz="1481269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7pPr>
      <a:lvl8pPr marL="11109521" indent="-740635" algn="l" defTabSz="1481269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8pPr>
      <a:lvl9pPr marL="12590792" indent="-740635" algn="l" defTabSz="1481269" rtl="0" eaLnBrk="1" latinLnBrk="0" hangingPunct="1">
        <a:spcBef>
          <a:spcPct val="20000"/>
        </a:spcBef>
        <a:buFont typeface="Arial"/>
        <a:buChar char="•"/>
        <a:defRPr sz="6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1pPr>
      <a:lvl2pPr marL="1481269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2pPr>
      <a:lvl3pPr marL="2962539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3pPr>
      <a:lvl4pPr marL="4443809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4pPr>
      <a:lvl5pPr marL="5925078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5pPr>
      <a:lvl6pPr marL="7406348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6pPr>
      <a:lvl7pPr marL="8887617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7pPr>
      <a:lvl8pPr marL="10368887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8pPr>
      <a:lvl9pPr marL="11850157" algn="l" defTabSz="1481269" rtl="0" eaLnBrk="1" latinLnBrk="0" hangingPunct="1">
        <a:defRPr sz="5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Bild 1" descr="Sitzsack_Hocker_Deckel_Vorlage.pdf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5920700" cy="259207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8613150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Design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Benutzerdefiniert</PresentationFormat>
  <Paragraphs>0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Office-Design</vt:lpstr>
      <vt:lpstr>PowerPoint-Präsentation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setup</dc:creator>
  <cp:lastModifiedBy>Evelin Szabo</cp:lastModifiedBy>
  <cp:revision>3</cp:revision>
  <dcterms:created xsi:type="dcterms:W3CDTF">2014-11-19T15:10:06Z</dcterms:created>
  <dcterms:modified xsi:type="dcterms:W3CDTF">2015-07-06T15:48:08Z</dcterms:modified>
</cp:coreProperties>
</file>

<file path=docProps/thumbnail.jpeg>
</file>