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</p:sldIdLst>
  <p:sldSz cx="10833100" cy="7708900"/>
  <p:notesSz cx="10833100" cy="77089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12958" y="2389759"/>
            <a:ext cx="9213533" cy="161886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25917" y="4316984"/>
            <a:ext cx="7587615" cy="19272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541972" y="1773047"/>
            <a:ext cx="4715161" cy="50878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5582316" y="1773047"/>
            <a:ext cx="4715161" cy="50878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41972" y="308356"/>
            <a:ext cx="9755505" cy="123342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41972" y="1773047"/>
            <a:ext cx="9755505" cy="508787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685413" y="7169277"/>
            <a:ext cx="3468624" cy="385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541972" y="7169277"/>
            <a:ext cx="2493073" cy="385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7804404" y="7169277"/>
            <a:ext cx="2493073" cy="3854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/>
          <p:nvPr/>
        </p:nvSpPr>
        <p:spPr>
          <a:xfrm>
            <a:off x="145270" y="376938"/>
            <a:ext cx="0" cy="7027545"/>
          </a:xfrm>
          <a:custGeom>
            <a:avLst/>
            <a:gdLst/>
            <a:ahLst/>
            <a:cxnLst/>
            <a:rect l="l" t="t" r="r" b="b"/>
            <a:pathLst>
              <a:path w="0" h="7027545">
                <a:moveTo>
                  <a:pt x="0" y="0"/>
                </a:moveTo>
                <a:lnTo>
                  <a:pt x="0" y="7027341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 descr=""/>
          <p:cNvSpPr/>
          <p:nvPr/>
        </p:nvSpPr>
        <p:spPr>
          <a:xfrm>
            <a:off x="371243" y="7558727"/>
            <a:ext cx="10168890" cy="0"/>
          </a:xfrm>
          <a:custGeom>
            <a:avLst/>
            <a:gdLst/>
            <a:ahLst/>
            <a:cxnLst/>
            <a:rect l="l" t="t" r="r" b="b"/>
            <a:pathLst>
              <a:path w="10168890" h="0">
                <a:moveTo>
                  <a:pt x="0" y="0"/>
                </a:moveTo>
                <a:lnTo>
                  <a:pt x="10168839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 descr=""/>
          <p:cNvSpPr/>
          <p:nvPr/>
        </p:nvSpPr>
        <p:spPr>
          <a:xfrm>
            <a:off x="10690730" y="299715"/>
            <a:ext cx="0" cy="7027545"/>
          </a:xfrm>
          <a:custGeom>
            <a:avLst/>
            <a:gdLst/>
            <a:ahLst/>
            <a:cxnLst/>
            <a:rect l="l" t="t" r="r" b="b"/>
            <a:pathLst>
              <a:path w="0" h="7027545">
                <a:moveTo>
                  <a:pt x="0" y="7027341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 descr=""/>
          <p:cNvSpPr/>
          <p:nvPr/>
        </p:nvSpPr>
        <p:spPr>
          <a:xfrm>
            <a:off x="295916" y="145267"/>
            <a:ext cx="10168890" cy="0"/>
          </a:xfrm>
          <a:custGeom>
            <a:avLst/>
            <a:gdLst/>
            <a:ahLst/>
            <a:cxnLst/>
            <a:rect l="l" t="t" r="r" b="b"/>
            <a:pathLst>
              <a:path w="10168890" h="0">
                <a:moveTo>
                  <a:pt x="10168839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 descr=""/>
          <p:cNvSpPr/>
          <p:nvPr/>
        </p:nvSpPr>
        <p:spPr>
          <a:xfrm>
            <a:off x="145270" y="7481503"/>
            <a:ext cx="75565" cy="77470"/>
          </a:xfrm>
          <a:custGeom>
            <a:avLst/>
            <a:gdLst/>
            <a:ahLst/>
            <a:cxnLst/>
            <a:rect l="l" t="t" r="r" b="b"/>
            <a:pathLst>
              <a:path w="75564" h="77470">
                <a:moveTo>
                  <a:pt x="0" y="0"/>
                </a:moveTo>
                <a:lnTo>
                  <a:pt x="0" y="77228"/>
                </a:lnTo>
                <a:lnTo>
                  <a:pt x="75323" y="77228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 descr=""/>
          <p:cNvSpPr/>
          <p:nvPr/>
        </p:nvSpPr>
        <p:spPr>
          <a:xfrm>
            <a:off x="10615403" y="7481503"/>
            <a:ext cx="75565" cy="77470"/>
          </a:xfrm>
          <a:custGeom>
            <a:avLst/>
            <a:gdLst/>
            <a:ahLst/>
            <a:cxnLst/>
            <a:rect l="l" t="t" r="r" b="b"/>
            <a:pathLst>
              <a:path w="75565" h="77470">
                <a:moveTo>
                  <a:pt x="0" y="77228"/>
                </a:moveTo>
                <a:lnTo>
                  <a:pt x="75323" y="77228"/>
                </a:lnTo>
                <a:lnTo>
                  <a:pt x="75323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 descr=""/>
          <p:cNvSpPr/>
          <p:nvPr/>
        </p:nvSpPr>
        <p:spPr>
          <a:xfrm>
            <a:off x="10615403" y="145272"/>
            <a:ext cx="75565" cy="77470"/>
          </a:xfrm>
          <a:custGeom>
            <a:avLst/>
            <a:gdLst/>
            <a:ahLst/>
            <a:cxnLst/>
            <a:rect l="l" t="t" r="r" b="b"/>
            <a:pathLst>
              <a:path w="75565" h="77470">
                <a:moveTo>
                  <a:pt x="75323" y="77215"/>
                </a:moveTo>
                <a:lnTo>
                  <a:pt x="7532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9" name="object 9" descr=""/>
          <p:cNvGrpSpPr/>
          <p:nvPr/>
        </p:nvGrpSpPr>
        <p:grpSpPr>
          <a:xfrm>
            <a:off x="71996" y="71996"/>
            <a:ext cx="10692130" cy="7560309"/>
            <a:chOff x="71996" y="71996"/>
            <a:chExt cx="10692130" cy="7560309"/>
          </a:xfrm>
        </p:grpSpPr>
        <p:sp>
          <p:nvSpPr>
            <p:cNvPr id="10" name="object 10" descr=""/>
            <p:cNvSpPr/>
            <p:nvPr/>
          </p:nvSpPr>
          <p:spPr>
            <a:xfrm>
              <a:off x="145270" y="145272"/>
              <a:ext cx="75565" cy="77470"/>
            </a:xfrm>
            <a:custGeom>
              <a:avLst/>
              <a:gdLst/>
              <a:ahLst/>
              <a:cxnLst/>
              <a:rect l="l" t="t" r="r" b="b"/>
              <a:pathLst>
                <a:path w="75564" h="77470">
                  <a:moveTo>
                    <a:pt x="75323" y="0"/>
                  </a:moveTo>
                  <a:lnTo>
                    <a:pt x="0" y="0"/>
                  </a:lnTo>
                  <a:lnTo>
                    <a:pt x="0" y="77215"/>
                  </a:lnTo>
                </a:path>
              </a:pathLst>
            </a:custGeom>
            <a:ln w="3175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1" name="object 11" descr=""/>
            <p:cNvSpPr/>
            <p:nvPr/>
          </p:nvSpPr>
          <p:spPr>
            <a:xfrm>
              <a:off x="73901" y="73901"/>
              <a:ext cx="10688320" cy="7556500"/>
            </a:xfrm>
            <a:custGeom>
              <a:avLst/>
              <a:gdLst/>
              <a:ahLst/>
              <a:cxnLst/>
              <a:rect l="l" t="t" r="r" b="b"/>
              <a:pathLst>
                <a:path w="10688320" h="7556500">
                  <a:moveTo>
                    <a:pt x="0" y="7556195"/>
                  </a:moveTo>
                  <a:lnTo>
                    <a:pt x="10688192" y="7556195"/>
                  </a:lnTo>
                  <a:lnTo>
                    <a:pt x="10688192" y="0"/>
                  </a:lnTo>
                  <a:lnTo>
                    <a:pt x="0" y="0"/>
                  </a:lnTo>
                  <a:lnTo>
                    <a:pt x="0" y="7556195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6444000" y="6298722"/>
            <a:ext cx="3366135" cy="6985"/>
            <a:chOff x="6444000" y="6298722"/>
            <a:chExt cx="3366135" cy="6985"/>
          </a:xfrm>
        </p:grpSpPr>
        <p:sp>
          <p:nvSpPr>
            <p:cNvPr id="3" name="object 3" descr=""/>
            <p:cNvSpPr/>
            <p:nvPr/>
          </p:nvSpPr>
          <p:spPr>
            <a:xfrm>
              <a:off x="6467757" y="6302119"/>
              <a:ext cx="3328670" cy="0"/>
            </a:xfrm>
            <a:custGeom>
              <a:avLst/>
              <a:gdLst/>
              <a:ahLst/>
              <a:cxnLst/>
              <a:rect l="l" t="t" r="r" b="b"/>
              <a:pathLst>
                <a:path w="3328670" h="0">
                  <a:moveTo>
                    <a:pt x="0" y="0"/>
                  </a:moveTo>
                  <a:lnTo>
                    <a:pt x="3328670" y="0"/>
                  </a:lnTo>
                </a:path>
              </a:pathLst>
            </a:custGeom>
            <a:ln w="6794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6443993" y="6298730"/>
              <a:ext cx="3366135" cy="6985"/>
            </a:xfrm>
            <a:custGeom>
              <a:avLst/>
              <a:gdLst/>
              <a:ahLst/>
              <a:cxnLst/>
              <a:rect l="l" t="t" r="r" b="b"/>
              <a:pathLst>
                <a:path w="3366134" h="6985">
                  <a:moveTo>
                    <a:pt x="6794" y="3390"/>
                  </a:moveTo>
                  <a:lnTo>
                    <a:pt x="5803" y="990"/>
                  </a:lnTo>
                  <a:lnTo>
                    <a:pt x="3403" y="0"/>
                  </a:lnTo>
                  <a:lnTo>
                    <a:pt x="990" y="990"/>
                  </a:lnTo>
                  <a:lnTo>
                    <a:pt x="0" y="3390"/>
                  </a:lnTo>
                  <a:lnTo>
                    <a:pt x="990" y="5803"/>
                  </a:lnTo>
                  <a:lnTo>
                    <a:pt x="3403" y="6794"/>
                  </a:lnTo>
                  <a:lnTo>
                    <a:pt x="5803" y="5803"/>
                  </a:lnTo>
                  <a:lnTo>
                    <a:pt x="6794" y="3390"/>
                  </a:lnTo>
                  <a:close/>
                </a:path>
                <a:path w="3366134" h="6985">
                  <a:moveTo>
                    <a:pt x="3365995" y="3390"/>
                  </a:moveTo>
                  <a:lnTo>
                    <a:pt x="3365004" y="990"/>
                  </a:lnTo>
                  <a:lnTo>
                    <a:pt x="3362604" y="0"/>
                  </a:lnTo>
                  <a:lnTo>
                    <a:pt x="3360191" y="990"/>
                  </a:lnTo>
                  <a:lnTo>
                    <a:pt x="3359200" y="3390"/>
                  </a:lnTo>
                  <a:lnTo>
                    <a:pt x="3360191" y="5803"/>
                  </a:lnTo>
                  <a:lnTo>
                    <a:pt x="3362604" y="6794"/>
                  </a:lnTo>
                  <a:lnTo>
                    <a:pt x="3365004" y="5803"/>
                  </a:lnTo>
                  <a:lnTo>
                    <a:pt x="3365995" y="3390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5" name="object 5" descr=""/>
          <p:cNvGrpSpPr/>
          <p:nvPr/>
        </p:nvGrpSpPr>
        <p:grpSpPr>
          <a:xfrm>
            <a:off x="6444000" y="5723425"/>
            <a:ext cx="3366135" cy="6985"/>
            <a:chOff x="6444000" y="5723425"/>
            <a:chExt cx="3366135" cy="6985"/>
          </a:xfrm>
        </p:grpSpPr>
        <p:sp>
          <p:nvSpPr>
            <p:cNvPr id="6" name="object 6" descr=""/>
            <p:cNvSpPr/>
            <p:nvPr/>
          </p:nvSpPr>
          <p:spPr>
            <a:xfrm>
              <a:off x="6467757" y="5726822"/>
              <a:ext cx="3328670" cy="0"/>
            </a:xfrm>
            <a:custGeom>
              <a:avLst/>
              <a:gdLst/>
              <a:ahLst/>
              <a:cxnLst/>
              <a:rect l="l" t="t" r="r" b="b"/>
              <a:pathLst>
                <a:path w="3328670" h="0">
                  <a:moveTo>
                    <a:pt x="0" y="0"/>
                  </a:moveTo>
                  <a:lnTo>
                    <a:pt x="3328670" y="0"/>
                  </a:lnTo>
                </a:path>
              </a:pathLst>
            </a:custGeom>
            <a:ln w="6794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 descr=""/>
            <p:cNvSpPr/>
            <p:nvPr/>
          </p:nvSpPr>
          <p:spPr>
            <a:xfrm>
              <a:off x="6443993" y="5723432"/>
              <a:ext cx="3366135" cy="6985"/>
            </a:xfrm>
            <a:custGeom>
              <a:avLst/>
              <a:gdLst/>
              <a:ahLst/>
              <a:cxnLst/>
              <a:rect l="l" t="t" r="r" b="b"/>
              <a:pathLst>
                <a:path w="3366134" h="6985">
                  <a:moveTo>
                    <a:pt x="6794" y="3390"/>
                  </a:moveTo>
                  <a:lnTo>
                    <a:pt x="5803" y="990"/>
                  </a:lnTo>
                  <a:lnTo>
                    <a:pt x="3403" y="0"/>
                  </a:lnTo>
                  <a:lnTo>
                    <a:pt x="990" y="990"/>
                  </a:lnTo>
                  <a:lnTo>
                    <a:pt x="0" y="3390"/>
                  </a:lnTo>
                  <a:lnTo>
                    <a:pt x="990" y="5803"/>
                  </a:lnTo>
                  <a:lnTo>
                    <a:pt x="3403" y="6794"/>
                  </a:lnTo>
                  <a:lnTo>
                    <a:pt x="5803" y="5803"/>
                  </a:lnTo>
                  <a:lnTo>
                    <a:pt x="6794" y="3390"/>
                  </a:lnTo>
                  <a:close/>
                </a:path>
                <a:path w="3366134" h="6985">
                  <a:moveTo>
                    <a:pt x="3365995" y="3390"/>
                  </a:moveTo>
                  <a:lnTo>
                    <a:pt x="3365004" y="990"/>
                  </a:lnTo>
                  <a:lnTo>
                    <a:pt x="3362604" y="0"/>
                  </a:lnTo>
                  <a:lnTo>
                    <a:pt x="3360191" y="990"/>
                  </a:lnTo>
                  <a:lnTo>
                    <a:pt x="3359200" y="3390"/>
                  </a:lnTo>
                  <a:lnTo>
                    <a:pt x="3360191" y="5803"/>
                  </a:lnTo>
                  <a:lnTo>
                    <a:pt x="3362604" y="6794"/>
                  </a:lnTo>
                  <a:lnTo>
                    <a:pt x="3365004" y="5803"/>
                  </a:lnTo>
                  <a:lnTo>
                    <a:pt x="3365995" y="3390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8" name="object 8" descr=""/>
          <p:cNvGrpSpPr/>
          <p:nvPr/>
        </p:nvGrpSpPr>
        <p:grpSpPr>
          <a:xfrm>
            <a:off x="6444000" y="5148126"/>
            <a:ext cx="3366135" cy="6985"/>
            <a:chOff x="6444000" y="5148126"/>
            <a:chExt cx="3366135" cy="6985"/>
          </a:xfrm>
        </p:grpSpPr>
        <p:sp>
          <p:nvSpPr>
            <p:cNvPr id="9" name="object 9" descr=""/>
            <p:cNvSpPr/>
            <p:nvPr/>
          </p:nvSpPr>
          <p:spPr>
            <a:xfrm>
              <a:off x="6467757" y="5151524"/>
              <a:ext cx="3328670" cy="0"/>
            </a:xfrm>
            <a:custGeom>
              <a:avLst/>
              <a:gdLst/>
              <a:ahLst/>
              <a:cxnLst/>
              <a:rect l="l" t="t" r="r" b="b"/>
              <a:pathLst>
                <a:path w="3328670" h="0">
                  <a:moveTo>
                    <a:pt x="0" y="0"/>
                  </a:moveTo>
                  <a:lnTo>
                    <a:pt x="3328670" y="0"/>
                  </a:lnTo>
                </a:path>
              </a:pathLst>
            </a:custGeom>
            <a:ln w="6794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0" name="object 10" descr=""/>
            <p:cNvSpPr/>
            <p:nvPr/>
          </p:nvSpPr>
          <p:spPr>
            <a:xfrm>
              <a:off x="6443993" y="5148135"/>
              <a:ext cx="3366135" cy="6985"/>
            </a:xfrm>
            <a:custGeom>
              <a:avLst/>
              <a:gdLst/>
              <a:ahLst/>
              <a:cxnLst/>
              <a:rect l="l" t="t" r="r" b="b"/>
              <a:pathLst>
                <a:path w="3366134" h="6985">
                  <a:moveTo>
                    <a:pt x="6794" y="3390"/>
                  </a:moveTo>
                  <a:lnTo>
                    <a:pt x="5803" y="990"/>
                  </a:lnTo>
                  <a:lnTo>
                    <a:pt x="3403" y="0"/>
                  </a:lnTo>
                  <a:lnTo>
                    <a:pt x="990" y="990"/>
                  </a:lnTo>
                  <a:lnTo>
                    <a:pt x="0" y="3390"/>
                  </a:lnTo>
                  <a:lnTo>
                    <a:pt x="990" y="5791"/>
                  </a:lnTo>
                  <a:lnTo>
                    <a:pt x="3403" y="6794"/>
                  </a:lnTo>
                  <a:lnTo>
                    <a:pt x="5803" y="5791"/>
                  </a:lnTo>
                  <a:lnTo>
                    <a:pt x="6794" y="3390"/>
                  </a:lnTo>
                  <a:close/>
                </a:path>
                <a:path w="3366134" h="6985">
                  <a:moveTo>
                    <a:pt x="3365995" y="3390"/>
                  </a:moveTo>
                  <a:lnTo>
                    <a:pt x="3365004" y="990"/>
                  </a:lnTo>
                  <a:lnTo>
                    <a:pt x="3362604" y="0"/>
                  </a:lnTo>
                  <a:lnTo>
                    <a:pt x="3360191" y="990"/>
                  </a:lnTo>
                  <a:lnTo>
                    <a:pt x="3359200" y="3390"/>
                  </a:lnTo>
                  <a:lnTo>
                    <a:pt x="3360191" y="5791"/>
                  </a:lnTo>
                  <a:lnTo>
                    <a:pt x="3362604" y="6794"/>
                  </a:lnTo>
                  <a:lnTo>
                    <a:pt x="3365004" y="5791"/>
                  </a:lnTo>
                  <a:lnTo>
                    <a:pt x="3365995" y="3390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grpSp>
        <p:nvGrpSpPr>
          <p:cNvPr id="11" name="object 11" descr=""/>
          <p:cNvGrpSpPr/>
          <p:nvPr/>
        </p:nvGrpSpPr>
        <p:grpSpPr>
          <a:xfrm>
            <a:off x="6444000" y="4572829"/>
            <a:ext cx="3366135" cy="6985"/>
            <a:chOff x="6444000" y="4572829"/>
            <a:chExt cx="3366135" cy="6985"/>
          </a:xfrm>
        </p:grpSpPr>
        <p:sp>
          <p:nvSpPr>
            <p:cNvPr id="12" name="object 12" descr=""/>
            <p:cNvSpPr/>
            <p:nvPr/>
          </p:nvSpPr>
          <p:spPr>
            <a:xfrm>
              <a:off x="6467757" y="4576226"/>
              <a:ext cx="3328670" cy="0"/>
            </a:xfrm>
            <a:custGeom>
              <a:avLst/>
              <a:gdLst/>
              <a:ahLst/>
              <a:cxnLst/>
              <a:rect l="l" t="t" r="r" b="b"/>
              <a:pathLst>
                <a:path w="3328670" h="0">
                  <a:moveTo>
                    <a:pt x="0" y="0"/>
                  </a:moveTo>
                  <a:lnTo>
                    <a:pt x="3328670" y="0"/>
                  </a:lnTo>
                </a:path>
              </a:pathLst>
            </a:custGeom>
            <a:ln w="6794">
              <a:solidFill>
                <a:srgbClr val="000000"/>
              </a:solidFill>
              <a:prstDash val="dot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13" name="object 13" descr=""/>
            <p:cNvSpPr/>
            <p:nvPr/>
          </p:nvSpPr>
          <p:spPr>
            <a:xfrm>
              <a:off x="6443993" y="4572838"/>
              <a:ext cx="3366135" cy="6985"/>
            </a:xfrm>
            <a:custGeom>
              <a:avLst/>
              <a:gdLst/>
              <a:ahLst/>
              <a:cxnLst/>
              <a:rect l="l" t="t" r="r" b="b"/>
              <a:pathLst>
                <a:path w="3366134" h="6985">
                  <a:moveTo>
                    <a:pt x="6794" y="3390"/>
                  </a:moveTo>
                  <a:lnTo>
                    <a:pt x="5803" y="990"/>
                  </a:lnTo>
                  <a:lnTo>
                    <a:pt x="3403" y="0"/>
                  </a:lnTo>
                  <a:lnTo>
                    <a:pt x="990" y="990"/>
                  </a:lnTo>
                  <a:lnTo>
                    <a:pt x="0" y="3390"/>
                  </a:lnTo>
                  <a:lnTo>
                    <a:pt x="990" y="5791"/>
                  </a:lnTo>
                  <a:lnTo>
                    <a:pt x="3403" y="6794"/>
                  </a:lnTo>
                  <a:lnTo>
                    <a:pt x="5803" y="5791"/>
                  </a:lnTo>
                  <a:lnTo>
                    <a:pt x="6794" y="3390"/>
                  </a:lnTo>
                  <a:close/>
                </a:path>
                <a:path w="3366134" h="6985">
                  <a:moveTo>
                    <a:pt x="3365995" y="3390"/>
                  </a:moveTo>
                  <a:lnTo>
                    <a:pt x="3365004" y="990"/>
                  </a:lnTo>
                  <a:lnTo>
                    <a:pt x="3362604" y="0"/>
                  </a:lnTo>
                  <a:lnTo>
                    <a:pt x="3360191" y="990"/>
                  </a:lnTo>
                  <a:lnTo>
                    <a:pt x="3359200" y="3390"/>
                  </a:lnTo>
                  <a:lnTo>
                    <a:pt x="3360191" y="5791"/>
                  </a:lnTo>
                  <a:lnTo>
                    <a:pt x="3362604" y="6794"/>
                  </a:lnTo>
                  <a:lnTo>
                    <a:pt x="3365004" y="5791"/>
                  </a:lnTo>
                  <a:lnTo>
                    <a:pt x="3365995" y="3390"/>
                  </a:lnTo>
                  <a:close/>
                </a:path>
              </a:pathLst>
            </a:custGeom>
            <a:solidFill>
              <a:srgbClr val="000000"/>
            </a:solidFill>
          </p:spPr>
          <p:txBody>
            <a:bodyPr wrap="square" lIns="0" tIns="0" rIns="0" bIns="0" rtlCol="0"/>
            <a:lstStyle/>
            <a:p/>
          </p:txBody>
        </p:sp>
      </p:grpSp>
      <p:sp>
        <p:nvSpPr>
          <p:cNvPr id="14" name="object 14" descr=""/>
          <p:cNvSpPr/>
          <p:nvPr/>
        </p:nvSpPr>
        <p:spPr>
          <a:xfrm>
            <a:off x="5946000" y="2123999"/>
            <a:ext cx="46990" cy="4860290"/>
          </a:xfrm>
          <a:custGeom>
            <a:avLst/>
            <a:gdLst/>
            <a:ahLst/>
            <a:cxnLst/>
            <a:rect l="l" t="t" r="r" b="b"/>
            <a:pathLst>
              <a:path w="46989" h="4860290">
                <a:moveTo>
                  <a:pt x="46799" y="0"/>
                </a:moveTo>
                <a:lnTo>
                  <a:pt x="0" y="0"/>
                </a:lnTo>
                <a:lnTo>
                  <a:pt x="0" y="4859997"/>
                </a:lnTo>
                <a:lnTo>
                  <a:pt x="46799" y="4859997"/>
                </a:lnTo>
                <a:lnTo>
                  <a:pt x="46799" y="0"/>
                </a:lnTo>
                <a:close/>
              </a:path>
            </a:pathLst>
          </a:custGeom>
          <a:solidFill>
            <a:srgbClr val="231F2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5" name="object 15" descr=""/>
          <p:cNvSpPr/>
          <p:nvPr/>
        </p:nvSpPr>
        <p:spPr>
          <a:xfrm>
            <a:off x="9417177" y="597179"/>
            <a:ext cx="713740" cy="894080"/>
          </a:xfrm>
          <a:custGeom>
            <a:avLst/>
            <a:gdLst/>
            <a:ahLst/>
            <a:cxnLst/>
            <a:rect l="l" t="t" r="r" b="b"/>
            <a:pathLst>
              <a:path w="713740" h="894080">
                <a:moveTo>
                  <a:pt x="0" y="893648"/>
                </a:moveTo>
                <a:lnTo>
                  <a:pt x="713651" y="893648"/>
                </a:lnTo>
                <a:lnTo>
                  <a:pt x="713651" y="0"/>
                </a:lnTo>
                <a:lnTo>
                  <a:pt x="0" y="0"/>
                </a:lnTo>
                <a:lnTo>
                  <a:pt x="0" y="893648"/>
                </a:lnTo>
                <a:close/>
              </a:path>
            </a:pathLst>
          </a:custGeom>
          <a:ln w="6350">
            <a:solidFill>
              <a:srgbClr val="231F2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6" name="object 16" descr=""/>
          <p:cNvSpPr/>
          <p:nvPr/>
        </p:nvSpPr>
        <p:spPr>
          <a:xfrm>
            <a:off x="145270" y="376938"/>
            <a:ext cx="0" cy="7027545"/>
          </a:xfrm>
          <a:custGeom>
            <a:avLst/>
            <a:gdLst/>
            <a:ahLst/>
            <a:cxnLst/>
            <a:rect l="l" t="t" r="r" b="b"/>
            <a:pathLst>
              <a:path w="0" h="7027545">
                <a:moveTo>
                  <a:pt x="0" y="0"/>
                </a:moveTo>
                <a:lnTo>
                  <a:pt x="0" y="7027341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object 17" descr=""/>
          <p:cNvSpPr/>
          <p:nvPr/>
        </p:nvSpPr>
        <p:spPr>
          <a:xfrm>
            <a:off x="371243" y="7558727"/>
            <a:ext cx="10168890" cy="0"/>
          </a:xfrm>
          <a:custGeom>
            <a:avLst/>
            <a:gdLst/>
            <a:ahLst/>
            <a:cxnLst/>
            <a:rect l="l" t="t" r="r" b="b"/>
            <a:pathLst>
              <a:path w="10168890" h="0">
                <a:moveTo>
                  <a:pt x="0" y="0"/>
                </a:moveTo>
                <a:lnTo>
                  <a:pt x="10168839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object 18" descr=""/>
          <p:cNvSpPr/>
          <p:nvPr/>
        </p:nvSpPr>
        <p:spPr>
          <a:xfrm>
            <a:off x="10690730" y="299715"/>
            <a:ext cx="0" cy="7027545"/>
          </a:xfrm>
          <a:custGeom>
            <a:avLst/>
            <a:gdLst/>
            <a:ahLst/>
            <a:cxnLst/>
            <a:rect l="l" t="t" r="r" b="b"/>
            <a:pathLst>
              <a:path w="0" h="7027545">
                <a:moveTo>
                  <a:pt x="0" y="7027341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object 19" descr=""/>
          <p:cNvSpPr/>
          <p:nvPr/>
        </p:nvSpPr>
        <p:spPr>
          <a:xfrm>
            <a:off x="295916" y="145267"/>
            <a:ext cx="10168890" cy="0"/>
          </a:xfrm>
          <a:custGeom>
            <a:avLst/>
            <a:gdLst/>
            <a:ahLst/>
            <a:cxnLst/>
            <a:rect l="l" t="t" r="r" b="b"/>
            <a:pathLst>
              <a:path w="10168890" h="0">
                <a:moveTo>
                  <a:pt x="10168839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object 20" descr=""/>
          <p:cNvSpPr/>
          <p:nvPr/>
        </p:nvSpPr>
        <p:spPr>
          <a:xfrm>
            <a:off x="145270" y="7481503"/>
            <a:ext cx="75565" cy="77470"/>
          </a:xfrm>
          <a:custGeom>
            <a:avLst/>
            <a:gdLst/>
            <a:ahLst/>
            <a:cxnLst/>
            <a:rect l="l" t="t" r="r" b="b"/>
            <a:pathLst>
              <a:path w="75564" h="77470">
                <a:moveTo>
                  <a:pt x="0" y="0"/>
                </a:moveTo>
                <a:lnTo>
                  <a:pt x="0" y="77228"/>
                </a:lnTo>
                <a:lnTo>
                  <a:pt x="75323" y="77228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object 21" descr=""/>
          <p:cNvSpPr/>
          <p:nvPr/>
        </p:nvSpPr>
        <p:spPr>
          <a:xfrm>
            <a:off x="10615403" y="7481503"/>
            <a:ext cx="75565" cy="77470"/>
          </a:xfrm>
          <a:custGeom>
            <a:avLst/>
            <a:gdLst/>
            <a:ahLst/>
            <a:cxnLst/>
            <a:rect l="l" t="t" r="r" b="b"/>
            <a:pathLst>
              <a:path w="75565" h="77470">
                <a:moveTo>
                  <a:pt x="0" y="77228"/>
                </a:moveTo>
                <a:lnTo>
                  <a:pt x="75323" y="77228"/>
                </a:lnTo>
                <a:lnTo>
                  <a:pt x="75323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object 22" descr=""/>
          <p:cNvSpPr/>
          <p:nvPr/>
        </p:nvSpPr>
        <p:spPr>
          <a:xfrm>
            <a:off x="10615403" y="145272"/>
            <a:ext cx="75565" cy="77470"/>
          </a:xfrm>
          <a:custGeom>
            <a:avLst/>
            <a:gdLst/>
            <a:ahLst/>
            <a:cxnLst/>
            <a:rect l="l" t="t" r="r" b="b"/>
            <a:pathLst>
              <a:path w="75565" h="77470">
                <a:moveTo>
                  <a:pt x="75323" y="77215"/>
                </a:moveTo>
                <a:lnTo>
                  <a:pt x="7532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grpSp>
        <p:nvGrpSpPr>
          <p:cNvPr id="23" name="object 23" descr=""/>
          <p:cNvGrpSpPr/>
          <p:nvPr/>
        </p:nvGrpSpPr>
        <p:grpSpPr>
          <a:xfrm>
            <a:off x="71996" y="71996"/>
            <a:ext cx="10692130" cy="7560309"/>
            <a:chOff x="71996" y="71996"/>
            <a:chExt cx="10692130" cy="7560309"/>
          </a:xfrm>
        </p:grpSpPr>
        <p:sp>
          <p:nvSpPr>
            <p:cNvPr id="24" name="object 24" descr=""/>
            <p:cNvSpPr/>
            <p:nvPr/>
          </p:nvSpPr>
          <p:spPr>
            <a:xfrm>
              <a:off x="145270" y="145272"/>
              <a:ext cx="75565" cy="77470"/>
            </a:xfrm>
            <a:custGeom>
              <a:avLst/>
              <a:gdLst/>
              <a:ahLst/>
              <a:cxnLst/>
              <a:rect l="l" t="t" r="r" b="b"/>
              <a:pathLst>
                <a:path w="75564" h="77470">
                  <a:moveTo>
                    <a:pt x="75323" y="0"/>
                  </a:moveTo>
                  <a:lnTo>
                    <a:pt x="0" y="0"/>
                  </a:lnTo>
                  <a:lnTo>
                    <a:pt x="0" y="77215"/>
                  </a:lnTo>
                </a:path>
              </a:pathLst>
            </a:custGeom>
            <a:ln w="3175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25" name="object 25" descr=""/>
            <p:cNvSpPr/>
            <p:nvPr/>
          </p:nvSpPr>
          <p:spPr>
            <a:xfrm>
              <a:off x="73901" y="73901"/>
              <a:ext cx="10688320" cy="7556500"/>
            </a:xfrm>
            <a:custGeom>
              <a:avLst/>
              <a:gdLst/>
              <a:ahLst/>
              <a:cxnLst/>
              <a:rect l="l" t="t" r="r" b="b"/>
              <a:pathLst>
                <a:path w="10688320" h="7556500">
                  <a:moveTo>
                    <a:pt x="0" y="7556195"/>
                  </a:moveTo>
                  <a:lnTo>
                    <a:pt x="10688192" y="7556195"/>
                  </a:lnTo>
                  <a:lnTo>
                    <a:pt x="10688192" y="0"/>
                  </a:lnTo>
                  <a:lnTo>
                    <a:pt x="0" y="0"/>
                  </a:lnTo>
                  <a:lnTo>
                    <a:pt x="0" y="7556195"/>
                  </a:lnTo>
                  <a:close/>
                </a:path>
              </a:pathLst>
            </a:custGeom>
            <a:ln w="3810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2023-06-06T10:56:41Z</dcterms:created>
  <dcterms:modified xsi:type="dcterms:W3CDTF">2023-06-06T10:56:41Z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2023-06-06T00:00:00Z</vt:filetime>
  </property>
  <property fmtid="{D5CDD505-2E9C-101B-9397-08002B2CF9AE}" pid="3" name="Creator">
    <vt:lpwstr>Adobe InDesign 18.2 (Windows)</vt:lpwstr>
  </property>
  <property fmtid="{D5CDD505-2E9C-101B-9397-08002B2CF9AE}" pid="4" name="LastSaved">
    <vt:filetime>2023-06-06T00:00:00Z</vt:filetime>
  </property>
  <property fmtid="{D5CDD505-2E9C-101B-9397-08002B2CF9AE}" pid="5" name="Producer">
    <vt:lpwstr>Adobe PDF Library 17.0</vt:lpwstr>
  </property>
</Properties>
</file>