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833100" cy="7708900"/>
  <p:notesSz cx="10833100" cy="77089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2389759"/>
            <a:ext cx="9213533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4316984"/>
            <a:ext cx="758761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308356"/>
            <a:ext cx="975550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1773047"/>
            <a:ext cx="975550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7169277"/>
            <a:ext cx="346862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45270" y="376938"/>
            <a:ext cx="0" cy="7027545"/>
          </a:xfrm>
          <a:custGeom>
            <a:avLst/>
            <a:gdLst/>
            <a:ahLst/>
            <a:cxnLst/>
            <a:rect l="l" t="t" r="r" b="b"/>
            <a:pathLst>
              <a:path w="0" h="7027545">
                <a:moveTo>
                  <a:pt x="0" y="0"/>
                </a:moveTo>
                <a:lnTo>
                  <a:pt x="0" y="7027341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371243" y="7558727"/>
            <a:ext cx="10168890" cy="0"/>
          </a:xfrm>
          <a:custGeom>
            <a:avLst/>
            <a:gdLst/>
            <a:ahLst/>
            <a:cxnLst/>
            <a:rect l="l" t="t" r="r" b="b"/>
            <a:pathLst>
              <a:path w="10168890" h="0">
                <a:moveTo>
                  <a:pt x="0" y="0"/>
                </a:moveTo>
                <a:lnTo>
                  <a:pt x="10168839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0690730" y="299715"/>
            <a:ext cx="0" cy="7027545"/>
          </a:xfrm>
          <a:custGeom>
            <a:avLst/>
            <a:gdLst/>
            <a:ahLst/>
            <a:cxnLst/>
            <a:rect l="l" t="t" r="r" b="b"/>
            <a:pathLst>
              <a:path w="0" h="7027545">
                <a:moveTo>
                  <a:pt x="0" y="7027341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95916" y="145267"/>
            <a:ext cx="10168890" cy="0"/>
          </a:xfrm>
          <a:custGeom>
            <a:avLst/>
            <a:gdLst/>
            <a:ahLst/>
            <a:cxnLst/>
            <a:rect l="l" t="t" r="r" b="b"/>
            <a:pathLst>
              <a:path w="10168890" h="0">
                <a:moveTo>
                  <a:pt x="1016883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45270" y="7481503"/>
            <a:ext cx="75565" cy="77470"/>
          </a:xfrm>
          <a:custGeom>
            <a:avLst/>
            <a:gdLst/>
            <a:ahLst/>
            <a:cxnLst/>
            <a:rect l="l" t="t" r="r" b="b"/>
            <a:pathLst>
              <a:path w="75564" h="77470">
                <a:moveTo>
                  <a:pt x="0" y="0"/>
                </a:moveTo>
                <a:lnTo>
                  <a:pt x="0" y="77228"/>
                </a:lnTo>
                <a:lnTo>
                  <a:pt x="75323" y="77228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615403" y="7481503"/>
            <a:ext cx="75565" cy="77470"/>
          </a:xfrm>
          <a:custGeom>
            <a:avLst/>
            <a:gdLst/>
            <a:ahLst/>
            <a:cxnLst/>
            <a:rect l="l" t="t" r="r" b="b"/>
            <a:pathLst>
              <a:path w="75565" h="77470">
                <a:moveTo>
                  <a:pt x="0" y="77228"/>
                </a:moveTo>
                <a:lnTo>
                  <a:pt x="75323" y="77228"/>
                </a:lnTo>
                <a:lnTo>
                  <a:pt x="75323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0615403" y="145272"/>
            <a:ext cx="75565" cy="77470"/>
          </a:xfrm>
          <a:custGeom>
            <a:avLst/>
            <a:gdLst/>
            <a:ahLst/>
            <a:cxnLst/>
            <a:rect l="l" t="t" r="r" b="b"/>
            <a:pathLst>
              <a:path w="75565" h="77470">
                <a:moveTo>
                  <a:pt x="75323" y="77215"/>
                </a:moveTo>
                <a:lnTo>
                  <a:pt x="7532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1996" y="71996"/>
            <a:ext cx="10692130" cy="7560309"/>
            <a:chOff x="71996" y="71996"/>
            <a:chExt cx="10692130" cy="7560309"/>
          </a:xfrm>
        </p:grpSpPr>
        <p:sp>
          <p:nvSpPr>
            <p:cNvPr id="10" name="object 10" descr=""/>
            <p:cNvSpPr/>
            <p:nvPr/>
          </p:nvSpPr>
          <p:spPr>
            <a:xfrm>
              <a:off x="145270" y="145272"/>
              <a:ext cx="75565" cy="77470"/>
            </a:xfrm>
            <a:custGeom>
              <a:avLst/>
              <a:gdLst/>
              <a:ahLst/>
              <a:cxnLst/>
              <a:rect l="l" t="t" r="r" b="b"/>
              <a:pathLst>
                <a:path w="75564" h="77470">
                  <a:moveTo>
                    <a:pt x="75323" y="0"/>
                  </a:moveTo>
                  <a:lnTo>
                    <a:pt x="0" y="0"/>
                  </a:lnTo>
                  <a:lnTo>
                    <a:pt x="0" y="77215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3901" y="73901"/>
              <a:ext cx="10688320" cy="7556500"/>
            </a:xfrm>
            <a:custGeom>
              <a:avLst/>
              <a:gdLst/>
              <a:ahLst/>
              <a:cxnLst/>
              <a:rect l="l" t="t" r="r" b="b"/>
              <a:pathLst>
                <a:path w="10688320" h="7556500">
                  <a:moveTo>
                    <a:pt x="0" y="7556195"/>
                  </a:moveTo>
                  <a:lnTo>
                    <a:pt x="10688192" y="7556195"/>
                  </a:lnTo>
                  <a:lnTo>
                    <a:pt x="10688192" y="0"/>
                  </a:lnTo>
                  <a:lnTo>
                    <a:pt x="0" y="0"/>
                  </a:lnTo>
                  <a:lnTo>
                    <a:pt x="0" y="7556195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6444000" y="6298722"/>
            <a:ext cx="3366135" cy="6985"/>
            <a:chOff x="6444000" y="6298722"/>
            <a:chExt cx="3366135" cy="6985"/>
          </a:xfrm>
        </p:grpSpPr>
        <p:sp>
          <p:nvSpPr>
            <p:cNvPr id="3" name="object 3" descr=""/>
            <p:cNvSpPr/>
            <p:nvPr/>
          </p:nvSpPr>
          <p:spPr>
            <a:xfrm>
              <a:off x="6467757" y="6302119"/>
              <a:ext cx="3328670" cy="0"/>
            </a:xfrm>
            <a:custGeom>
              <a:avLst/>
              <a:gdLst/>
              <a:ahLst/>
              <a:cxnLst/>
              <a:rect l="l" t="t" r="r" b="b"/>
              <a:pathLst>
                <a:path w="3328670" h="0">
                  <a:moveTo>
                    <a:pt x="0" y="0"/>
                  </a:moveTo>
                  <a:lnTo>
                    <a:pt x="3328670" y="0"/>
                  </a:lnTo>
                </a:path>
              </a:pathLst>
            </a:custGeom>
            <a:ln w="6794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6443993" y="6298730"/>
              <a:ext cx="3366135" cy="6985"/>
            </a:xfrm>
            <a:custGeom>
              <a:avLst/>
              <a:gdLst/>
              <a:ahLst/>
              <a:cxnLst/>
              <a:rect l="l" t="t" r="r" b="b"/>
              <a:pathLst>
                <a:path w="3366134" h="6985">
                  <a:moveTo>
                    <a:pt x="6794" y="3390"/>
                  </a:moveTo>
                  <a:lnTo>
                    <a:pt x="5803" y="990"/>
                  </a:lnTo>
                  <a:lnTo>
                    <a:pt x="3403" y="0"/>
                  </a:lnTo>
                  <a:lnTo>
                    <a:pt x="990" y="990"/>
                  </a:lnTo>
                  <a:lnTo>
                    <a:pt x="0" y="3390"/>
                  </a:lnTo>
                  <a:lnTo>
                    <a:pt x="990" y="5803"/>
                  </a:lnTo>
                  <a:lnTo>
                    <a:pt x="3403" y="6794"/>
                  </a:lnTo>
                  <a:lnTo>
                    <a:pt x="5803" y="5803"/>
                  </a:lnTo>
                  <a:lnTo>
                    <a:pt x="6794" y="3390"/>
                  </a:lnTo>
                  <a:close/>
                </a:path>
                <a:path w="3366134" h="6985">
                  <a:moveTo>
                    <a:pt x="3365995" y="3390"/>
                  </a:moveTo>
                  <a:lnTo>
                    <a:pt x="3365004" y="990"/>
                  </a:lnTo>
                  <a:lnTo>
                    <a:pt x="3362604" y="0"/>
                  </a:lnTo>
                  <a:lnTo>
                    <a:pt x="3360191" y="990"/>
                  </a:lnTo>
                  <a:lnTo>
                    <a:pt x="3359200" y="3390"/>
                  </a:lnTo>
                  <a:lnTo>
                    <a:pt x="3360191" y="5803"/>
                  </a:lnTo>
                  <a:lnTo>
                    <a:pt x="3362604" y="6794"/>
                  </a:lnTo>
                  <a:lnTo>
                    <a:pt x="3365004" y="5803"/>
                  </a:lnTo>
                  <a:lnTo>
                    <a:pt x="3365995" y="33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6444000" y="5723425"/>
            <a:ext cx="3366135" cy="6985"/>
            <a:chOff x="6444000" y="5723425"/>
            <a:chExt cx="3366135" cy="6985"/>
          </a:xfrm>
        </p:grpSpPr>
        <p:sp>
          <p:nvSpPr>
            <p:cNvPr id="6" name="object 6" descr=""/>
            <p:cNvSpPr/>
            <p:nvPr/>
          </p:nvSpPr>
          <p:spPr>
            <a:xfrm>
              <a:off x="6467757" y="5726822"/>
              <a:ext cx="3328670" cy="0"/>
            </a:xfrm>
            <a:custGeom>
              <a:avLst/>
              <a:gdLst/>
              <a:ahLst/>
              <a:cxnLst/>
              <a:rect l="l" t="t" r="r" b="b"/>
              <a:pathLst>
                <a:path w="3328670" h="0">
                  <a:moveTo>
                    <a:pt x="0" y="0"/>
                  </a:moveTo>
                  <a:lnTo>
                    <a:pt x="3328670" y="0"/>
                  </a:lnTo>
                </a:path>
              </a:pathLst>
            </a:custGeom>
            <a:ln w="6794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443993" y="5723432"/>
              <a:ext cx="3366135" cy="6985"/>
            </a:xfrm>
            <a:custGeom>
              <a:avLst/>
              <a:gdLst/>
              <a:ahLst/>
              <a:cxnLst/>
              <a:rect l="l" t="t" r="r" b="b"/>
              <a:pathLst>
                <a:path w="3366134" h="6985">
                  <a:moveTo>
                    <a:pt x="6794" y="3390"/>
                  </a:moveTo>
                  <a:lnTo>
                    <a:pt x="5803" y="990"/>
                  </a:lnTo>
                  <a:lnTo>
                    <a:pt x="3403" y="0"/>
                  </a:lnTo>
                  <a:lnTo>
                    <a:pt x="990" y="990"/>
                  </a:lnTo>
                  <a:lnTo>
                    <a:pt x="0" y="3390"/>
                  </a:lnTo>
                  <a:lnTo>
                    <a:pt x="990" y="5803"/>
                  </a:lnTo>
                  <a:lnTo>
                    <a:pt x="3403" y="6794"/>
                  </a:lnTo>
                  <a:lnTo>
                    <a:pt x="5803" y="5803"/>
                  </a:lnTo>
                  <a:lnTo>
                    <a:pt x="6794" y="3390"/>
                  </a:lnTo>
                  <a:close/>
                </a:path>
                <a:path w="3366134" h="6985">
                  <a:moveTo>
                    <a:pt x="3365995" y="3390"/>
                  </a:moveTo>
                  <a:lnTo>
                    <a:pt x="3365004" y="990"/>
                  </a:lnTo>
                  <a:lnTo>
                    <a:pt x="3362604" y="0"/>
                  </a:lnTo>
                  <a:lnTo>
                    <a:pt x="3360191" y="990"/>
                  </a:lnTo>
                  <a:lnTo>
                    <a:pt x="3359200" y="3390"/>
                  </a:lnTo>
                  <a:lnTo>
                    <a:pt x="3360191" y="5803"/>
                  </a:lnTo>
                  <a:lnTo>
                    <a:pt x="3362604" y="6794"/>
                  </a:lnTo>
                  <a:lnTo>
                    <a:pt x="3365004" y="5803"/>
                  </a:lnTo>
                  <a:lnTo>
                    <a:pt x="3365995" y="33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6444000" y="5148126"/>
            <a:ext cx="3366135" cy="6985"/>
            <a:chOff x="6444000" y="5148126"/>
            <a:chExt cx="3366135" cy="6985"/>
          </a:xfrm>
        </p:grpSpPr>
        <p:sp>
          <p:nvSpPr>
            <p:cNvPr id="9" name="object 9" descr=""/>
            <p:cNvSpPr/>
            <p:nvPr/>
          </p:nvSpPr>
          <p:spPr>
            <a:xfrm>
              <a:off x="6467757" y="5151524"/>
              <a:ext cx="3328670" cy="0"/>
            </a:xfrm>
            <a:custGeom>
              <a:avLst/>
              <a:gdLst/>
              <a:ahLst/>
              <a:cxnLst/>
              <a:rect l="l" t="t" r="r" b="b"/>
              <a:pathLst>
                <a:path w="3328670" h="0">
                  <a:moveTo>
                    <a:pt x="0" y="0"/>
                  </a:moveTo>
                  <a:lnTo>
                    <a:pt x="3328670" y="0"/>
                  </a:lnTo>
                </a:path>
              </a:pathLst>
            </a:custGeom>
            <a:ln w="6794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443993" y="5148135"/>
              <a:ext cx="3366135" cy="6985"/>
            </a:xfrm>
            <a:custGeom>
              <a:avLst/>
              <a:gdLst/>
              <a:ahLst/>
              <a:cxnLst/>
              <a:rect l="l" t="t" r="r" b="b"/>
              <a:pathLst>
                <a:path w="3366134" h="6985">
                  <a:moveTo>
                    <a:pt x="6794" y="3390"/>
                  </a:moveTo>
                  <a:lnTo>
                    <a:pt x="5803" y="990"/>
                  </a:lnTo>
                  <a:lnTo>
                    <a:pt x="3403" y="0"/>
                  </a:lnTo>
                  <a:lnTo>
                    <a:pt x="990" y="990"/>
                  </a:lnTo>
                  <a:lnTo>
                    <a:pt x="0" y="3390"/>
                  </a:lnTo>
                  <a:lnTo>
                    <a:pt x="990" y="5791"/>
                  </a:lnTo>
                  <a:lnTo>
                    <a:pt x="3403" y="6794"/>
                  </a:lnTo>
                  <a:lnTo>
                    <a:pt x="5803" y="5791"/>
                  </a:lnTo>
                  <a:lnTo>
                    <a:pt x="6794" y="3390"/>
                  </a:lnTo>
                  <a:close/>
                </a:path>
                <a:path w="3366134" h="6985">
                  <a:moveTo>
                    <a:pt x="3365995" y="3390"/>
                  </a:moveTo>
                  <a:lnTo>
                    <a:pt x="3365004" y="990"/>
                  </a:lnTo>
                  <a:lnTo>
                    <a:pt x="3362604" y="0"/>
                  </a:lnTo>
                  <a:lnTo>
                    <a:pt x="3360191" y="990"/>
                  </a:lnTo>
                  <a:lnTo>
                    <a:pt x="3359200" y="3390"/>
                  </a:lnTo>
                  <a:lnTo>
                    <a:pt x="3360191" y="5791"/>
                  </a:lnTo>
                  <a:lnTo>
                    <a:pt x="3362604" y="6794"/>
                  </a:lnTo>
                  <a:lnTo>
                    <a:pt x="3365004" y="5791"/>
                  </a:lnTo>
                  <a:lnTo>
                    <a:pt x="3365995" y="33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 descr=""/>
          <p:cNvGrpSpPr/>
          <p:nvPr/>
        </p:nvGrpSpPr>
        <p:grpSpPr>
          <a:xfrm>
            <a:off x="6444000" y="4572829"/>
            <a:ext cx="3366135" cy="6985"/>
            <a:chOff x="6444000" y="4572829"/>
            <a:chExt cx="3366135" cy="6985"/>
          </a:xfrm>
        </p:grpSpPr>
        <p:sp>
          <p:nvSpPr>
            <p:cNvPr id="12" name="object 12" descr=""/>
            <p:cNvSpPr/>
            <p:nvPr/>
          </p:nvSpPr>
          <p:spPr>
            <a:xfrm>
              <a:off x="6467757" y="4576226"/>
              <a:ext cx="3328670" cy="0"/>
            </a:xfrm>
            <a:custGeom>
              <a:avLst/>
              <a:gdLst/>
              <a:ahLst/>
              <a:cxnLst/>
              <a:rect l="l" t="t" r="r" b="b"/>
              <a:pathLst>
                <a:path w="3328670" h="0">
                  <a:moveTo>
                    <a:pt x="0" y="0"/>
                  </a:moveTo>
                  <a:lnTo>
                    <a:pt x="3328670" y="0"/>
                  </a:lnTo>
                </a:path>
              </a:pathLst>
            </a:custGeom>
            <a:ln w="6794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443993" y="4572838"/>
              <a:ext cx="3366135" cy="6985"/>
            </a:xfrm>
            <a:custGeom>
              <a:avLst/>
              <a:gdLst/>
              <a:ahLst/>
              <a:cxnLst/>
              <a:rect l="l" t="t" r="r" b="b"/>
              <a:pathLst>
                <a:path w="3366134" h="6985">
                  <a:moveTo>
                    <a:pt x="6794" y="3390"/>
                  </a:moveTo>
                  <a:lnTo>
                    <a:pt x="5803" y="990"/>
                  </a:lnTo>
                  <a:lnTo>
                    <a:pt x="3403" y="0"/>
                  </a:lnTo>
                  <a:lnTo>
                    <a:pt x="990" y="990"/>
                  </a:lnTo>
                  <a:lnTo>
                    <a:pt x="0" y="3390"/>
                  </a:lnTo>
                  <a:lnTo>
                    <a:pt x="990" y="5791"/>
                  </a:lnTo>
                  <a:lnTo>
                    <a:pt x="3403" y="6794"/>
                  </a:lnTo>
                  <a:lnTo>
                    <a:pt x="5803" y="5791"/>
                  </a:lnTo>
                  <a:lnTo>
                    <a:pt x="6794" y="3390"/>
                  </a:lnTo>
                  <a:close/>
                </a:path>
                <a:path w="3366134" h="6985">
                  <a:moveTo>
                    <a:pt x="3365995" y="3390"/>
                  </a:moveTo>
                  <a:lnTo>
                    <a:pt x="3365004" y="990"/>
                  </a:lnTo>
                  <a:lnTo>
                    <a:pt x="3362604" y="0"/>
                  </a:lnTo>
                  <a:lnTo>
                    <a:pt x="3360191" y="990"/>
                  </a:lnTo>
                  <a:lnTo>
                    <a:pt x="3359200" y="3390"/>
                  </a:lnTo>
                  <a:lnTo>
                    <a:pt x="3360191" y="5791"/>
                  </a:lnTo>
                  <a:lnTo>
                    <a:pt x="3362604" y="6794"/>
                  </a:lnTo>
                  <a:lnTo>
                    <a:pt x="3365004" y="5791"/>
                  </a:lnTo>
                  <a:lnTo>
                    <a:pt x="3365995" y="33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/>
          <p:nvPr/>
        </p:nvSpPr>
        <p:spPr>
          <a:xfrm>
            <a:off x="5946000" y="2123999"/>
            <a:ext cx="46990" cy="4860290"/>
          </a:xfrm>
          <a:custGeom>
            <a:avLst/>
            <a:gdLst/>
            <a:ahLst/>
            <a:cxnLst/>
            <a:rect l="l" t="t" r="r" b="b"/>
            <a:pathLst>
              <a:path w="46989" h="4860290">
                <a:moveTo>
                  <a:pt x="46799" y="0"/>
                </a:moveTo>
                <a:lnTo>
                  <a:pt x="0" y="0"/>
                </a:lnTo>
                <a:lnTo>
                  <a:pt x="0" y="4859997"/>
                </a:lnTo>
                <a:lnTo>
                  <a:pt x="46799" y="4859997"/>
                </a:lnTo>
                <a:lnTo>
                  <a:pt x="4679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9417177" y="597179"/>
            <a:ext cx="713740" cy="894080"/>
          </a:xfrm>
          <a:custGeom>
            <a:avLst/>
            <a:gdLst/>
            <a:ahLst/>
            <a:cxnLst/>
            <a:rect l="l" t="t" r="r" b="b"/>
            <a:pathLst>
              <a:path w="713740" h="894080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145270" y="376938"/>
            <a:ext cx="0" cy="7027545"/>
          </a:xfrm>
          <a:custGeom>
            <a:avLst/>
            <a:gdLst/>
            <a:ahLst/>
            <a:cxnLst/>
            <a:rect l="l" t="t" r="r" b="b"/>
            <a:pathLst>
              <a:path w="0" h="7027545">
                <a:moveTo>
                  <a:pt x="0" y="0"/>
                </a:moveTo>
                <a:lnTo>
                  <a:pt x="0" y="7027341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/>
          <p:nvPr/>
        </p:nvSpPr>
        <p:spPr>
          <a:xfrm>
            <a:off x="371243" y="7558727"/>
            <a:ext cx="10168890" cy="0"/>
          </a:xfrm>
          <a:custGeom>
            <a:avLst/>
            <a:gdLst/>
            <a:ahLst/>
            <a:cxnLst/>
            <a:rect l="l" t="t" r="r" b="b"/>
            <a:pathLst>
              <a:path w="10168890" h="0">
                <a:moveTo>
                  <a:pt x="0" y="0"/>
                </a:moveTo>
                <a:lnTo>
                  <a:pt x="10168839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10690730" y="299715"/>
            <a:ext cx="0" cy="7027545"/>
          </a:xfrm>
          <a:custGeom>
            <a:avLst/>
            <a:gdLst/>
            <a:ahLst/>
            <a:cxnLst/>
            <a:rect l="l" t="t" r="r" b="b"/>
            <a:pathLst>
              <a:path w="0" h="7027545">
                <a:moveTo>
                  <a:pt x="0" y="7027341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295916" y="145267"/>
            <a:ext cx="10168890" cy="0"/>
          </a:xfrm>
          <a:custGeom>
            <a:avLst/>
            <a:gdLst/>
            <a:ahLst/>
            <a:cxnLst/>
            <a:rect l="l" t="t" r="r" b="b"/>
            <a:pathLst>
              <a:path w="10168890" h="0">
                <a:moveTo>
                  <a:pt x="1016883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45270" y="7481503"/>
            <a:ext cx="75565" cy="77470"/>
          </a:xfrm>
          <a:custGeom>
            <a:avLst/>
            <a:gdLst/>
            <a:ahLst/>
            <a:cxnLst/>
            <a:rect l="l" t="t" r="r" b="b"/>
            <a:pathLst>
              <a:path w="75564" h="77470">
                <a:moveTo>
                  <a:pt x="0" y="0"/>
                </a:moveTo>
                <a:lnTo>
                  <a:pt x="0" y="77228"/>
                </a:lnTo>
                <a:lnTo>
                  <a:pt x="75323" y="77228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10615403" y="7481503"/>
            <a:ext cx="75565" cy="77470"/>
          </a:xfrm>
          <a:custGeom>
            <a:avLst/>
            <a:gdLst/>
            <a:ahLst/>
            <a:cxnLst/>
            <a:rect l="l" t="t" r="r" b="b"/>
            <a:pathLst>
              <a:path w="75565" h="77470">
                <a:moveTo>
                  <a:pt x="0" y="77228"/>
                </a:moveTo>
                <a:lnTo>
                  <a:pt x="75323" y="77228"/>
                </a:lnTo>
                <a:lnTo>
                  <a:pt x="75323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10615403" y="145272"/>
            <a:ext cx="75565" cy="77470"/>
          </a:xfrm>
          <a:custGeom>
            <a:avLst/>
            <a:gdLst/>
            <a:ahLst/>
            <a:cxnLst/>
            <a:rect l="l" t="t" r="r" b="b"/>
            <a:pathLst>
              <a:path w="75565" h="77470">
                <a:moveTo>
                  <a:pt x="75323" y="77215"/>
                </a:moveTo>
                <a:lnTo>
                  <a:pt x="75323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 descr=""/>
          <p:cNvGrpSpPr/>
          <p:nvPr/>
        </p:nvGrpSpPr>
        <p:grpSpPr>
          <a:xfrm>
            <a:off x="71996" y="71996"/>
            <a:ext cx="10692130" cy="7560309"/>
            <a:chOff x="71996" y="71996"/>
            <a:chExt cx="10692130" cy="7560309"/>
          </a:xfrm>
        </p:grpSpPr>
        <p:sp>
          <p:nvSpPr>
            <p:cNvPr id="24" name="object 24" descr=""/>
            <p:cNvSpPr/>
            <p:nvPr/>
          </p:nvSpPr>
          <p:spPr>
            <a:xfrm>
              <a:off x="145270" y="145272"/>
              <a:ext cx="75565" cy="77470"/>
            </a:xfrm>
            <a:custGeom>
              <a:avLst/>
              <a:gdLst/>
              <a:ahLst/>
              <a:cxnLst/>
              <a:rect l="l" t="t" r="r" b="b"/>
              <a:pathLst>
                <a:path w="75564" h="77470">
                  <a:moveTo>
                    <a:pt x="75323" y="0"/>
                  </a:moveTo>
                  <a:lnTo>
                    <a:pt x="0" y="0"/>
                  </a:lnTo>
                  <a:lnTo>
                    <a:pt x="0" y="77215"/>
                  </a:lnTo>
                </a:path>
              </a:pathLst>
            </a:custGeom>
            <a:ln w="317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3901" y="73901"/>
              <a:ext cx="10688320" cy="7556500"/>
            </a:xfrm>
            <a:custGeom>
              <a:avLst/>
              <a:gdLst/>
              <a:ahLst/>
              <a:cxnLst/>
              <a:rect l="l" t="t" r="r" b="b"/>
              <a:pathLst>
                <a:path w="10688320" h="7556500">
                  <a:moveTo>
                    <a:pt x="0" y="7556195"/>
                  </a:moveTo>
                  <a:lnTo>
                    <a:pt x="10688192" y="7556195"/>
                  </a:lnTo>
                  <a:lnTo>
                    <a:pt x="10688192" y="0"/>
                  </a:lnTo>
                  <a:lnTo>
                    <a:pt x="0" y="0"/>
                  </a:lnTo>
                  <a:lnTo>
                    <a:pt x="0" y="7556195"/>
                  </a:lnTo>
                  <a:close/>
                </a:path>
              </a:pathLst>
            </a:custGeom>
            <a:ln w="381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2023-06-06T10:56:41Z</dcterms:created>
  <dcterms:modified xsi:type="dcterms:W3CDTF">2023-06-06T10:56:41Z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2023-06-06T00:00:00Z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2023-06-06T00:00:00Z</vt:filetime>
  </property>
  <property fmtid="{D5CDD505-2E9C-101B-9397-08002B2CF9AE}" pid="5" name="Producer">
    <vt:lpwstr>Adobe PDF Library 17.0</vt:lpwstr>
  </property>
</Properties>
</file>