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3771900" cy="5334000"/>
  <p:notesSz cx="3771900" cy="533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83511" y="1653540"/>
            <a:ext cx="3213130" cy="112013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67023" y="2987040"/>
            <a:ext cx="2646107" cy="13335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89007" y="1226820"/>
            <a:ext cx="1644366" cy="352044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946779" y="1226820"/>
            <a:ext cx="1644366" cy="352044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50350" y="386010"/>
            <a:ext cx="0" cy="4634547"/>
          </a:xfrm>
          <a:custGeom>
            <a:avLst/>
            <a:gdLst/>
            <a:ahLst/>
            <a:cxnLst/>
            <a:rect l="l" t="t" r="r" b="b"/>
            <a:pathLst>
              <a:path w="0" h="4634547">
                <a:moveTo>
                  <a:pt x="0" y="0"/>
                </a:moveTo>
                <a:lnTo>
                  <a:pt x="0" y="4634547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387574" y="5177655"/>
            <a:ext cx="3083928" cy="0"/>
          </a:xfrm>
          <a:custGeom>
            <a:avLst/>
            <a:gdLst/>
            <a:ahLst/>
            <a:cxnLst/>
            <a:rect l="l" t="t" r="r" b="b"/>
            <a:pathLst>
              <a:path w="3083928" h="0">
                <a:moveTo>
                  <a:pt x="0" y="0"/>
                </a:moveTo>
                <a:lnTo>
                  <a:pt x="3083928" y="0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3629649" y="307453"/>
            <a:ext cx="0" cy="4634547"/>
          </a:xfrm>
          <a:custGeom>
            <a:avLst/>
            <a:gdLst/>
            <a:ahLst/>
            <a:cxnLst/>
            <a:rect l="l" t="t" r="r" b="b"/>
            <a:pathLst>
              <a:path w="0" h="4634547">
                <a:moveTo>
                  <a:pt x="0" y="4634547"/>
                </a:move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08496" y="150355"/>
            <a:ext cx="3083928" cy="0"/>
          </a:xfrm>
          <a:custGeom>
            <a:avLst/>
            <a:gdLst/>
            <a:ahLst/>
            <a:cxnLst/>
            <a:rect l="l" t="t" r="r" b="b"/>
            <a:pathLst>
              <a:path w="3083928" h="0">
                <a:moveTo>
                  <a:pt x="3083928" y="0"/>
                </a:move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150350" y="5099103"/>
            <a:ext cx="79070" cy="78549"/>
          </a:xfrm>
          <a:custGeom>
            <a:avLst/>
            <a:gdLst/>
            <a:ahLst/>
            <a:cxnLst/>
            <a:rect l="l" t="t" r="r" b="b"/>
            <a:pathLst>
              <a:path w="79070" h="78549">
                <a:moveTo>
                  <a:pt x="0" y="0"/>
                </a:moveTo>
                <a:lnTo>
                  <a:pt x="0" y="78549"/>
                </a:lnTo>
                <a:lnTo>
                  <a:pt x="79070" y="78549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550572" y="5099103"/>
            <a:ext cx="79082" cy="78549"/>
          </a:xfrm>
          <a:custGeom>
            <a:avLst/>
            <a:gdLst/>
            <a:ahLst/>
            <a:cxnLst/>
            <a:rect l="l" t="t" r="r" b="b"/>
            <a:pathLst>
              <a:path w="79082" h="78549">
                <a:moveTo>
                  <a:pt x="0" y="78549"/>
                </a:moveTo>
                <a:lnTo>
                  <a:pt x="79082" y="78549"/>
                </a:lnTo>
                <a:lnTo>
                  <a:pt x="79082" y="0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550572" y="150358"/>
            <a:ext cx="79082" cy="78549"/>
          </a:xfrm>
          <a:custGeom>
            <a:avLst/>
            <a:gdLst/>
            <a:ahLst/>
            <a:cxnLst/>
            <a:rect l="l" t="t" r="r" b="b"/>
            <a:pathLst>
              <a:path w="79082" h="78549">
                <a:moveTo>
                  <a:pt x="79082" y="78549"/>
                </a:moveTo>
                <a:lnTo>
                  <a:pt x="79082" y="0"/>
                </a:ln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150350" y="150358"/>
            <a:ext cx="79070" cy="78549"/>
          </a:xfrm>
          <a:custGeom>
            <a:avLst/>
            <a:gdLst/>
            <a:ahLst/>
            <a:cxnLst/>
            <a:rect l="l" t="t" r="r" b="b"/>
            <a:pathLst>
              <a:path w="79070" h="78549">
                <a:moveTo>
                  <a:pt x="79070" y="0"/>
                </a:moveTo>
                <a:lnTo>
                  <a:pt x="0" y="0"/>
                </a:lnTo>
                <a:lnTo>
                  <a:pt x="0" y="78549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6350" y="6350"/>
            <a:ext cx="3767302" cy="5315305"/>
          </a:xfrm>
          <a:custGeom>
            <a:avLst/>
            <a:gdLst/>
            <a:ahLst/>
            <a:cxnLst/>
            <a:rect l="l" t="t" r="r" b="b"/>
            <a:pathLst>
              <a:path w="3767302" h="5315305">
                <a:moveTo>
                  <a:pt x="0" y="5315305"/>
                </a:moveTo>
                <a:lnTo>
                  <a:pt x="3767302" y="5315305"/>
                </a:lnTo>
                <a:lnTo>
                  <a:pt x="3767302" y="0"/>
                </a:lnTo>
                <a:lnTo>
                  <a:pt x="0" y="0"/>
                </a:lnTo>
                <a:lnTo>
                  <a:pt x="0" y="5315305"/>
                </a:lnTo>
                <a:close/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89007" y="213359"/>
            <a:ext cx="3402138" cy="85343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89007" y="1226820"/>
            <a:ext cx="3402138" cy="352044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285252" y="4960620"/>
            <a:ext cx="1209649" cy="2667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89007" y="4960620"/>
            <a:ext cx="869435" cy="2667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721710" y="4960620"/>
            <a:ext cx="869435" cy="2667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Durchschreibegarnituren_A6_PDF-Vorlage.indd</dc:title>
  <dcterms:created xsi:type="dcterms:W3CDTF">2016-07-29T12:49:54Z</dcterms:created>
  <dcterms:modified xsi:type="dcterms:W3CDTF">2016-07-29T12:49:54Z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2016-07-27T00:00:00Z</vt:filetime>
  </property>
  <property fmtid="{D5CDD505-2E9C-101B-9397-08002B2CF9AE}" pid="3" name="LastSaved">
    <vt:filetime>2016-07-29T00:00:00Z</vt:filetime>
  </property>
</Properties>
</file>