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5321300" cy="7569200"/>
  <p:notesSz cx="5321300" cy="75692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9621" y="2346452"/>
            <a:ext cx="4529042" cy="15895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799242" y="4238752"/>
            <a:ext cx="3729799" cy="18923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266414" y="1740916"/>
            <a:ext cx="2317803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2744066" y="1740916"/>
            <a:ext cx="2317803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0350" y="377207"/>
            <a:ext cx="0" cy="6881215"/>
          </a:xfrm>
          <a:custGeom>
            <a:avLst/>
            <a:gdLst/>
            <a:ahLst/>
            <a:cxnLst/>
            <a:rect l="l" t="t" r="r" b="b"/>
            <a:pathLst>
              <a:path w="0" h="6881215">
                <a:moveTo>
                  <a:pt x="0" y="0"/>
                </a:moveTo>
                <a:lnTo>
                  <a:pt x="0" y="6881215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86005" y="7409654"/>
            <a:ext cx="4634547" cy="0"/>
          </a:xfrm>
          <a:custGeom>
            <a:avLst/>
            <a:gdLst/>
            <a:ahLst/>
            <a:cxnLst/>
            <a:rect l="l" t="t" r="r" b="b"/>
            <a:pathLst>
              <a:path w="4634547" h="0">
                <a:moveTo>
                  <a:pt x="0" y="0"/>
                </a:moveTo>
                <a:lnTo>
                  <a:pt x="4634547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177650" y="301586"/>
            <a:ext cx="0" cy="6881215"/>
          </a:xfrm>
          <a:custGeom>
            <a:avLst/>
            <a:gdLst/>
            <a:ahLst/>
            <a:cxnLst/>
            <a:rect l="l" t="t" r="r" b="b"/>
            <a:pathLst>
              <a:path w="0" h="6881215">
                <a:moveTo>
                  <a:pt x="0" y="6881215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7447" y="150355"/>
            <a:ext cx="4634547" cy="0"/>
          </a:xfrm>
          <a:custGeom>
            <a:avLst/>
            <a:gdLst/>
            <a:ahLst/>
            <a:cxnLst/>
            <a:rect l="l" t="t" r="r" b="b"/>
            <a:pathLst>
              <a:path w="4634547" h="0">
                <a:moveTo>
                  <a:pt x="4634547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50350" y="7334037"/>
            <a:ext cx="78549" cy="75615"/>
          </a:xfrm>
          <a:custGeom>
            <a:avLst/>
            <a:gdLst/>
            <a:ahLst/>
            <a:cxnLst/>
            <a:rect l="l" t="t" r="r" b="b"/>
            <a:pathLst>
              <a:path w="78549" h="75615">
                <a:moveTo>
                  <a:pt x="0" y="0"/>
                </a:moveTo>
                <a:lnTo>
                  <a:pt x="0" y="75615"/>
                </a:lnTo>
                <a:lnTo>
                  <a:pt x="78549" y="75615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5099095" y="7334037"/>
            <a:ext cx="78549" cy="75615"/>
          </a:xfrm>
          <a:custGeom>
            <a:avLst/>
            <a:gdLst/>
            <a:ahLst/>
            <a:cxnLst/>
            <a:rect l="l" t="t" r="r" b="b"/>
            <a:pathLst>
              <a:path w="78549" h="75615">
                <a:moveTo>
                  <a:pt x="0" y="75615"/>
                </a:moveTo>
                <a:lnTo>
                  <a:pt x="78549" y="75615"/>
                </a:lnTo>
                <a:lnTo>
                  <a:pt x="78549" y="0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5099095" y="150359"/>
            <a:ext cx="78549" cy="75615"/>
          </a:xfrm>
          <a:custGeom>
            <a:avLst/>
            <a:gdLst/>
            <a:ahLst/>
            <a:cxnLst/>
            <a:rect l="l" t="t" r="r" b="b"/>
            <a:pathLst>
              <a:path w="78549" h="75615">
                <a:moveTo>
                  <a:pt x="78549" y="75615"/>
                </a:moveTo>
                <a:lnTo>
                  <a:pt x="78549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50350" y="150359"/>
            <a:ext cx="78549" cy="75615"/>
          </a:xfrm>
          <a:custGeom>
            <a:avLst/>
            <a:gdLst/>
            <a:ahLst/>
            <a:cxnLst/>
            <a:rect l="l" t="t" r="r" b="b"/>
            <a:pathLst>
              <a:path w="78549" h="75615">
                <a:moveTo>
                  <a:pt x="78549" y="0"/>
                </a:moveTo>
                <a:lnTo>
                  <a:pt x="0" y="0"/>
                </a:lnTo>
                <a:lnTo>
                  <a:pt x="0" y="75615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350" y="6350"/>
            <a:ext cx="5315305" cy="7547305"/>
          </a:xfrm>
          <a:custGeom>
            <a:avLst/>
            <a:gdLst/>
            <a:ahLst/>
            <a:cxnLst/>
            <a:rect l="l" t="t" r="r" b="b"/>
            <a:pathLst>
              <a:path w="5315305" h="7547305">
                <a:moveTo>
                  <a:pt x="0" y="7547305"/>
                </a:moveTo>
                <a:lnTo>
                  <a:pt x="5315305" y="7547305"/>
                </a:lnTo>
                <a:lnTo>
                  <a:pt x="5315305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66414" y="302767"/>
            <a:ext cx="4795456" cy="121107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6414" y="1740916"/>
            <a:ext cx="4795456" cy="49956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1811616" y="7039356"/>
            <a:ext cx="1705051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266414" y="7039356"/>
            <a:ext cx="122550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3836365" y="7039356"/>
            <a:ext cx="1225505" cy="37846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Durchschreibegarnituren_A5_PDF-Vorlage.indd</dc:title>
  <dcterms:created xsi:type="dcterms:W3CDTF">2016-07-29T12:49:13Z</dcterms:created>
  <dcterms:modified xsi:type="dcterms:W3CDTF">2016-07-29T12:49:13Z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2016-07-27T00:00:00Z</vt:filetime>
  </property>
  <property fmtid="{D5CDD505-2E9C-101B-9397-08002B2CF9AE}" pid="3" name="LastSaved">
    <vt:filetime>2016-07-29T00:00:00Z</vt:filetime>
  </property>
</Properties>
</file>