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023" y="3314954"/>
            <a:ext cx="6426262" cy="224561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046" y="5988304"/>
            <a:ext cx="5292216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015" y="2459482"/>
            <a:ext cx="3288734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3559" y="2459482"/>
            <a:ext cx="3288734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0350" y="379572"/>
            <a:ext cx="0" cy="10009263"/>
          </a:xfrm>
          <a:custGeom>
            <a:avLst/>
            <a:gdLst/>
            <a:ahLst/>
            <a:cxnLst/>
            <a:rect l="l" t="t" r="r" b="b"/>
            <a:pathLst>
              <a:path w="0" h="10009263">
                <a:moveTo>
                  <a:pt x="0" y="0"/>
                </a:moveTo>
                <a:lnTo>
                  <a:pt x="0" y="10009263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77202" y="10541652"/>
            <a:ext cx="6881215" cy="0"/>
          </a:xfrm>
          <a:custGeom>
            <a:avLst/>
            <a:gdLst/>
            <a:ahLst/>
            <a:cxnLst/>
            <a:rect l="l" t="t" r="r" b="b"/>
            <a:pathLst>
              <a:path w="6881215" h="0">
                <a:moveTo>
                  <a:pt x="0" y="0"/>
                </a:moveTo>
                <a:lnTo>
                  <a:pt x="6881215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409650" y="303169"/>
            <a:ext cx="0" cy="10009263"/>
          </a:xfrm>
          <a:custGeom>
            <a:avLst/>
            <a:gdLst/>
            <a:ahLst/>
            <a:cxnLst/>
            <a:rect l="l" t="t" r="r" b="b"/>
            <a:pathLst>
              <a:path w="0" h="10009263">
                <a:moveTo>
                  <a:pt x="0" y="10009263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1581" y="150352"/>
            <a:ext cx="6881215" cy="0"/>
          </a:xfrm>
          <a:custGeom>
            <a:avLst/>
            <a:gdLst/>
            <a:ahLst/>
            <a:cxnLst/>
            <a:rect l="l" t="t" r="r" b="b"/>
            <a:pathLst>
              <a:path w="6881215" h="0">
                <a:moveTo>
                  <a:pt x="68812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50350" y="10465245"/>
            <a:ext cx="75615" cy="76403"/>
          </a:xfrm>
          <a:custGeom>
            <a:avLst/>
            <a:gdLst/>
            <a:ahLst/>
            <a:cxnLst/>
            <a:rect l="l" t="t" r="r" b="b"/>
            <a:pathLst>
              <a:path w="75615" h="76403">
                <a:moveTo>
                  <a:pt x="0" y="0"/>
                </a:moveTo>
                <a:lnTo>
                  <a:pt x="0" y="76403"/>
                </a:lnTo>
                <a:lnTo>
                  <a:pt x="75615" y="76403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334029" y="10465245"/>
            <a:ext cx="75615" cy="76403"/>
          </a:xfrm>
          <a:custGeom>
            <a:avLst/>
            <a:gdLst/>
            <a:ahLst/>
            <a:cxnLst/>
            <a:rect l="l" t="t" r="r" b="b"/>
            <a:pathLst>
              <a:path w="75615" h="76403">
                <a:moveTo>
                  <a:pt x="0" y="76403"/>
                </a:moveTo>
                <a:lnTo>
                  <a:pt x="75615" y="76403"/>
                </a:lnTo>
                <a:lnTo>
                  <a:pt x="75615" y="0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334029" y="150356"/>
            <a:ext cx="75615" cy="76403"/>
          </a:xfrm>
          <a:custGeom>
            <a:avLst/>
            <a:gdLst/>
            <a:ahLst/>
            <a:cxnLst/>
            <a:rect l="l" t="t" r="r" b="b"/>
            <a:pathLst>
              <a:path w="75615" h="76403">
                <a:moveTo>
                  <a:pt x="75615" y="76403"/>
                </a:moveTo>
                <a:lnTo>
                  <a:pt x="75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50350" y="150356"/>
            <a:ext cx="75615" cy="76403"/>
          </a:xfrm>
          <a:custGeom>
            <a:avLst/>
            <a:gdLst/>
            <a:ahLst/>
            <a:cxnLst/>
            <a:rect l="l" t="t" r="r" b="b"/>
            <a:pathLst>
              <a:path w="75615" h="76403">
                <a:moveTo>
                  <a:pt x="75615" y="0"/>
                </a:moveTo>
                <a:lnTo>
                  <a:pt x="0" y="0"/>
                </a:lnTo>
                <a:lnTo>
                  <a:pt x="0" y="76403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350" y="6350"/>
            <a:ext cx="7547305" cy="10679303"/>
          </a:xfrm>
          <a:custGeom>
            <a:avLst/>
            <a:gdLst/>
            <a:ahLst/>
            <a:cxnLst/>
            <a:rect l="l" t="t" r="r" b="b"/>
            <a:pathLst>
              <a:path w="7547305" h="10679303">
                <a:moveTo>
                  <a:pt x="0" y="10679303"/>
                </a:moveTo>
                <a:lnTo>
                  <a:pt x="7547305" y="10679303"/>
                </a:lnTo>
                <a:lnTo>
                  <a:pt x="7547305" y="0"/>
                </a:lnTo>
                <a:lnTo>
                  <a:pt x="0" y="0"/>
                </a:lnTo>
                <a:lnTo>
                  <a:pt x="0" y="10679303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015" y="427735"/>
            <a:ext cx="6804277" cy="17109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015" y="2459482"/>
            <a:ext cx="6804277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0505" y="9944862"/>
            <a:ext cx="2419298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015" y="9944862"/>
            <a:ext cx="1738871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3422" y="9944862"/>
            <a:ext cx="1738871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Durchschreibegarnituren_A4_PDF-Vorlage.indd</dc:title>
  <dcterms:created xsi:type="dcterms:W3CDTF">2016-07-29T12:48:29Z</dcterms:created>
  <dcterms:modified xsi:type="dcterms:W3CDTF">2016-07-29T12:48:29Z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2016-07-27T00:00:00Z</vt:filetime>
  </property>
  <property fmtid="{D5CDD505-2E9C-101B-9397-08002B2CF9AE}" pid="3" name="LastSaved">
    <vt:filetime>2016-07-29T00:00:00Z</vt:filetime>
  </property>
</Properties>
</file>