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7556500" cy="3568700"/>
  <p:notesSz cx="7556500" cy="35687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023" y="1106297"/>
            <a:ext cx="6426262" cy="74942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046" y="1998472"/>
            <a:ext cx="5292216" cy="89217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015" y="820801"/>
            <a:ext cx="3288734" cy="235534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3559" y="820801"/>
            <a:ext cx="3288734" cy="235534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50350" y="372847"/>
            <a:ext cx="0" cy="2892475"/>
          </a:xfrm>
          <a:custGeom>
            <a:avLst/>
            <a:gdLst/>
            <a:ahLst/>
            <a:cxnLst/>
            <a:rect l="l" t="t" r="r" b="b"/>
            <a:pathLst>
              <a:path w="0" h="2892475">
                <a:moveTo>
                  <a:pt x="0" y="0"/>
                </a:moveTo>
                <a:lnTo>
                  <a:pt x="0" y="2892475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377202" y="3413650"/>
            <a:ext cx="6881215" cy="0"/>
          </a:xfrm>
          <a:custGeom>
            <a:avLst/>
            <a:gdLst/>
            <a:ahLst/>
            <a:cxnLst/>
            <a:rect l="l" t="t" r="r" b="b"/>
            <a:pathLst>
              <a:path w="6881215" h="0">
                <a:moveTo>
                  <a:pt x="0" y="0"/>
                </a:moveTo>
                <a:lnTo>
                  <a:pt x="6881215" y="0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7409650" y="298677"/>
            <a:ext cx="0" cy="2892475"/>
          </a:xfrm>
          <a:custGeom>
            <a:avLst/>
            <a:gdLst/>
            <a:ahLst/>
            <a:cxnLst/>
            <a:rect l="l" t="t" r="r" b="b"/>
            <a:pathLst>
              <a:path w="0" h="2892475">
                <a:moveTo>
                  <a:pt x="0" y="2892475"/>
                </a:move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01581" y="150350"/>
            <a:ext cx="6881215" cy="0"/>
          </a:xfrm>
          <a:custGeom>
            <a:avLst/>
            <a:gdLst/>
            <a:ahLst/>
            <a:cxnLst/>
            <a:rect l="l" t="t" r="r" b="b"/>
            <a:pathLst>
              <a:path w="6881215" h="0">
                <a:moveTo>
                  <a:pt x="6881215" y="0"/>
                </a:move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150350" y="3339485"/>
            <a:ext cx="75615" cy="74168"/>
          </a:xfrm>
          <a:custGeom>
            <a:avLst/>
            <a:gdLst/>
            <a:ahLst/>
            <a:cxnLst/>
            <a:rect l="l" t="t" r="r" b="b"/>
            <a:pathLst>
              <a:path w="75615" h="74167">
                <a:moveTo>
                  <a:pt x="0" y="0"/>
                </a:moveTo>
                <a:lnTo>
                  <a:pt x="0" y="74168"/>
                </a:lnTo>
                <a:lnTo>
                  <a:pt x="75615" y="74168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7334029" y="3339485"/>
            <a:ext cx="75615" cy="74168"/>
          </a:xfrm>
          <a:custGeom>
            <a:avLst/>
            <a:gdLst/>
            <a:ahLst/>
            <a:cxnLst/>
            <a:rect l="l" t="t" r="r" b="b"/>
            <a:pathLst>
              <a:path w="75615" h="74167">
                <a:moveTo>
                  <a:pt x="0" y="74168"/>
                </a:moveTo>
                <a:lnTo>
                  <a:pt x="75615" y="74168"/>
                </a:lnTo>
                <a:lnTo>
                  <a:pt x="75615" y="0"/>
                </a:lnTo>
              </a:path>
            </a:pathLst>
          </a:custGeom>
          <a:ln w="12699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7334029" y="150350"/>
            <a:ext cx="75615" cy="74167"/>
          </a:xfrm>
          <a:custGeom>
            <a:avLst/>
            <a:gdLst/>
            <a:ahLst/>
            <a:cxnLst/>
            <a:rect l="l" t="t" r="r" b="b"/>
            <a:pathLst>
              <a:path w="75615" h="74167">
                <a:moveTo>
                  <a:pt x="75615" y="74168"/>
                </a:moveTo>
                <a:lnTo>
                  <a:pt x="75615" y="0"/>
                </a:ln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150350" y="150350"/>
            <a:ext cx="75615" cy="74167"/>
          </a:xfrm>
          <a:custGeom>
            <a:avLst/>
            <a:gdLst/>
            <a:ahLst/>
            <a:cxnLst/>
            <a:rect l="l" t="t" r="r" b="b"/>
            <a:pathLst>
              <a:path w="75615" h="74167">
                <a:moveTo>
                  <a:pt x="75615" y="0"/>
                </a:moveTo>
                <a:lnTo>
                  <a:pt x="0" y="0"/>
                </a:lnTo>
                <a:lnTo>
                  <a:pt x="0" y="74168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6350" y="6350"/>
            <a:ext cx="7547305" cy="3551301"/>
          </a:xfrm>
          <a:custGeom>
            <a:avLst/>
            <a:gdLst/>
            <a:ahLst/>
            <a:cxnLst/>
            <a:rect l="l" t="t" r="r" b="b"/>
            <a:pathLst>
              <a:path w="7547305" h="3551301">
                <a:moveTo>
                  <a:pt x="0" y="3551301"/>
                </a:moveTo>
                <a:lnTo>
                  <a:pt x="7547305" y="3551301"/>
                </a:lnTo>
                <a:lnTo>
                  <a:pt x="7547305" y="0"/>
                </a:lnTo>
                <a:lnTo>
                  <a:pt x="0" y="0"/>
                </a:lnTo>
                <a:lnTo>
                  <a:pt x="0" y="3551301"/>
                </a:lnTo>
                <a:close/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015" y="142747"/>
            <a:ext cx="6804277" cy="57099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015" y="820801"/>
            <a:ext cx="6804277" cy="235534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70505" y="3318891"/>
            <a:ext cx="2419298" cy="17843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8015" y="3318891"/>
            <a:ext cx="1738871" cy="17843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443422" y="3318891"/>
            <a:ext cx="1738871" cy="17843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Durchschreibegarnituren_210x99_PDF-Vorlage.indd</dc:title>
  <dcterms:created xsi:type="dcterms:W3CDTF">2016-07-29T12:19:43Z</dcterms:created>
  <dcterms:modified xsi:type="dcterms:W3CDTF">2016-07-29T12:19:43Z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2016-07-27T00:00:00Z</vt:filetime>
  </property>
  <property fmtid="{D5CDD505-2E9C-101B-9397-08002B2CF9AE}" pid="3" name="LastSaved">
    <vt:filetime>2016-07-29T00:00:00Z</vt:filetime>
  </property>
</Properties>
</file>