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265400" cy="5492750"/>
  <p:notesSz cx="15265400" cy="5492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905" y="1702752"/>
            <a:ext cx="12975590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810" y="3075940"/>
            <a:ext cx="1068578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3270" y="1263332"/>
            <a:ext cx="6640449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61681" y="1263332"/>
            <a:ext cx="6640449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583" y="73583"/>
            <a:ext cx="15117444" cy="5342890"/>
          </a:xfrm>
          <a:custGeom>
            <a:avLst/>
            <a:gdLst/>
            <a:ahLst/>
            <a:cxnLst/>
            <a:rect l="l" t="t" r="r" b="b"/>
            <a:pathLst>
              <a:path w="15117444" h="5342890">
                <a:moveTo>
                  <a:pt x="0" y="5342826"/>
                </a:moveTo>
                <a:lnTo>
                  <a:pt x="15116822" y="5342826"/>
                </a:lnTo>
                <a:lnTo>
                  <a:pt x="15116822" y="0"/>
                </a:lnTo>
                <a:lnTo>
                  <a:pt x="0" y="0"/>
                </a:lnTo>
                <a:lnTo>
                  <a:pt x="0" y="5342826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70" y="219710"/>
            <a:ext cx="1373886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70" y="1263332"/>
            <a:ext cx="1373886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90236" y="5108257"/>
            <a:ext cx="4884928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3270" y="5108257"/>
            <a:ext cx="3511042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91088" y="5108257"/>
            <a:ext cx="3511042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7.png"/><Relationship Id="rId17" Type="http://schemas.openxmlformats.org/officeDocument/2006/relationships/image" Target="../media/image29.png"/><Relationship Id="rId18" Type="http://schemas.openxmlformats.org/officeDocument/2006/relationships/image" Target="../media/image18.png"/><Relationship Id="rId19" Type="http://schemas.openxmlformats.org/officeDocument/2006/relationships/image" Target="../media/image30.png"/><Relationship Id="rId20" Type="http://schemas.openxmlformats.org/officeDocument/2006/relationships/image" Target="../media/image31.png"/><Relationship Id="rId21" Type="http://schemas.openxmlformats.org/officeDocument/2006/relationships/image" Target="../media/image26.png"/><Relationship Id="rId22" Type="http://schemas.openxmlformats.org/officeDocument/2006/relationships/image" Target="../media/image32.png"/><Relationship Id="rId23" Type="http://schemas.openxmlformats.org/officeDocument/2006/relationships/image" Target="../media/image3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549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0"/>
                </a:moveTo>
                <a:lnTo>
                  <a:pt x="0" y="496562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950" y="5339643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13649" y="239813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496562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412" y="150343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529490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729"/>
                </a:lnTo>
                <a:lnTo>
                  <a:pt x="44538" y="4472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069115" y="529490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729"/>
                </a:moveTo>
                <a:lnTo>
                  <a:pt x="44538" y="44729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069115" y="15034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742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74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633587" y="0"/>
            <a:ext cx="0" cy="5490210"/>
          </a:xfrm>
          <a:custGeom>
            <a:avLst/>
            <a:gdLst/>
            <a:ahLst/>
            <a:cxnLst/>
            <a:rect l="l" t="t" r="r" b="b"/>
            <a:pathLst>
              <a:path w="0" h="5490210">
                <a:moveTo>
                  <a:pt x="0" y="0"/>
                </a:moveTo>
                <a:lnTo>
                  <a:pt x="0" y="548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497313" y="547422"/>
            <a:ext cx="1050290" cy="175895"/>
            <a:chOff x="497313" y="547422"/>
            <a:chExt cx="1050290" cy="175895"/>
          </a:xfrm>
        </p:grpSpPr>
        <p:sp>
          <p:nvSpPr>
            <p:cNvPr id="12" name="object 12"/>
            <p:cNvSpPr/>
            <p:nvPr/>
          </p:nvSpPr>
          <p:spPr>
            <a:xfrm>
              <a:off x="497306" y="554583"/>
              <a:ext cx="142875" cy="165735"/>
            </a:xfrm>
            <a:custGeom>
              <a:avLst/>
              <a:gdLst/>
              <a:ahLst/>
              <a:cxnLst/>
              <a:rect l="l" t="t" r="r" b="b"/>
              <a:pathLst>
                <a:path w="142875" h="165734">
                  <a:moveTo>
                    <a:pt x="92595" y="148780"/>
                  </a:moveTo>
                  <a:lnTo>
                    <a:pt x="20053" y="148780"/>
                  </a:lnTo>
                  <a:lnTo>
                    <a:pt x="20053" y="91630"/>
                  </a:lnTo>
                  <a:lnTo>
                    <a:pt x="79235" y="91630"/>
                  </a:lnTo>
                  <a:lnTo>
                    <a:pt x="79235" y="75120"/>
                  </a:lnTo>
                  <a:lnTo>
                    <a:pt x="20053" y="75120"/>
                  </a:lnTo>
                  <a:lnTo>
                    <a:pt x="20053" y="25590"/>
                  </a:lnTo>
                  <a:lnTo>
                    <a:pt x="90208" y="25590"/>
                  </a:lnTo>
                  <a:lnTo>
                    <a:pt x="90208" y="9080"/>
                  </a:lnTo>
                  <a:lnTo>
                    <a:pt x="0" y="9080"/>
                  </a:lnTo>
                  <a:lnTo>
                    <a:pt x="0" y="25590"/>
                  </a:lnTo>
                  <a:lnTo>
                    <a:pt x="0" y="75120"/>
                  </a:lnTo>
                  <a:lnTo>
                    <a:pt x="0" y="91630"/>
                  </a:lnTo>
                  <a:lnTo>
                    <a:pt x="0" y="148780"/>
                  </a:lnTo>
                  <a:lnTo>
                    <a:pt x="0" y="165290"/>
                  </a:lnTo>
                  <a:lnTo>
                    <a:pt x="92595" y="165290"/>
                  </a:lnTo>
                  <a:lnTo>
                    <a:pt x="92595" y="148780"/>
                  </a:lnTo>
                  <a:close/>
                </a:path>
                <a:path w="142875" h="165734">
                  <a:moveTo>
                    <a:pt x="139306" y="49644"/>
                  </a:moveTo>
                  <a:lnTo>
                    <a:pt x="119494" y="49644"/>
                  </a:lnTo>
                  <a:lnTo>
                    <a:pt x="119494" y="165633"/>
                  </a:lnTo>
                  <a:lnTo>
                    <a:pt x="139306" y="165633"/>
                  </a:lnTo>
                  <a:lnTo>
                    <a:pt x="139306" y="49644"/>
                  </a:lnTo>
                  <a:close/>
                </a:path>
                <a:path w="142875" h="165734">
                  <a:moveTo>
                    <a:pt x="142646" y="5257"/>
                  </a:moveTo>
                  <a:lnTo>
                    <a:pt x="137160" y="0"/>
                  </a:lnTo>
                  <a:lnTo>
                    <a:pt x="121881" y="0"/>
                  </a:lnTo>
                  <a:lnTo>
                    <a:pt x="116395" y="5257"/>
                  </a:lnTo>
                  <a:lnTo>
                    <a:pt x="116395" y="20764"/>
                  </a:lnTo>
                  <a:lnTo>
                    <a:pt x="121881" y="25781"/>
                  </a:lnTo>
                  <a:lnTo>
                    <a:pt x="137160" y="25781"/>
                  </a:lnTo>
                  <a:lnTo>
                    <a:pt x="142646" y="20764"/>
                  </a:lnTo>
                  <a:lnTo>
                    <a:pt x="142646" y="525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72248" y="601358"/>
              <a:ext cx="93075" cy="1188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87042" y="547422"/>
              <a:ext cx="165865" cy="1756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79517" y="601358"/>
              <a:ext cx="91882" cy="12171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94478" y="550286"/>
              <a:ext cx="93075" cy="16992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08913" y="547422"/>
              <a:ext cx="165865" cy="1756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08692" y="550286"/>
              <a:ext cx="138635" cy="17278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1605082" y="554582"/>
            <a:ext cx="720090" cy="219710"/>
            <a:chOff x="1605082" y="554582"/>
            <a:chExt cx="720090" cy="219710"/>
          </a:xfrm>
        </p:grpSpPr>
        <p:sp>
          <p:nvSpPr>
            <p:cNvPr id="20" name="object 20"/>
            <p:cNvSpPr/>
            <p:nvPr/>
          </p:nvSpPr>
          <p:spPr>
            <a:xfrm>
              <a:off x="1605082" y="567946"/>
              <a:ext cx="107872" cy="15226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35317" y="601358"/>
              <a:ext cx="273547" cy="12171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032825" y="554582"/>
              <a:ext cx="26670" cy="165735"/>
            </a:xfrm>
            <a:custGeom>
              <a:avLst/>
              <a:gdLst/>
              <a:ahLst/>
              <a:cxnLst/>
              <a:rect l="l" t="t" r="r" b="b"/>
              <a:pathLst>
                <a:path w="26669" h="165734">
                  <a:moveTo>
                    <a:pt x="22911" y="49640"/>
                  </a:moveTo>
                  <a:lnTo>
                    <a:pt x="3102" y="49640"/>
                  </a:lnTo>
                  <a:lnTo>
                    <a:pt x="3102" y="165627"/>
                  </a:lnTo>
                  <a:lnTo>
                    <a:pt x="22911" y="165627"/>
                  </a:lnTo>
                  <a:lnTo>
                    <a:pt x="22911" y="49640"/>
                  </a:lnTo>
                  <a:close/>
                </a:path>
                <a:path w="26669" h="165734">
                  <a:moveTo>
                    <a:pt x="20763" y="0"/>
                  </a:moveTo>
                  <a:lnTo>
                    <a:pt x="5489" y="0"/>
                  </a:lnTo>
                  <a:lnTo>
                    <a:pt x="0" y="5250"/>
                  </a:lnTo>
                  <a:lnTo>
                    <a:pt x="0" y="20763"/>
                  </a:lnTo>
                  <a:lnTo>
                    <a:pt x="5489" y="25774"/>
                  </a:lnTo>
                  <a:lnTo>
                    <a:pt x="20763" y="25774"/>
                  </a:lnTo>
                  <a:lnTo>
                    <a:pt x="26252" y="20763"/>
                  </a:lnTo>
                  <a:lnTo>
                    <a:pt x="26252" y="5250"/>
                  </a:lnTo>
                  <a:lnTo>
                    <a:pt x="2076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078432" y="554582"/>
              <a:ext cx="116869" cy="16849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218261" y="601358"/>
              <a:ext cx="106679" cy="17230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/>
          <p:nvPr/>
        </p:nvSpPr>
        <p:spPr>
          <a:xfrm>
            <a:off x="476550" y="839022"/>
            <a:ext cx="242211" cy="15942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6" name="object 26"/>
          <p:cNvGrpSpPr/>
          <p:nvPr/>
        </p:nvGrpSpPr>
        <p:grpSpPr>
          <a:xfrm>
            <a:off x="789165" y="876730"/>
            <a:ext cx="478790" cy="168275"/>
            <a:chOff x="789165" y="876730"/>
            <a:chExt cx="478790" cy="168275"/>
          </a:xfrm>
        </p:grpSpPr>
        <p:sp>
          <p:nvSpPr>
            <p:cNvPr id="27" name="object 27"/>
            <p:cNvSpPr/>
            <p:nvPr/>
          </p:nvSpPr>
          <p:spPr>
            <a:xfrm>
              <a:off x="789165" y="876730"/>
              <a:ext cx="101667" cy="16777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925462" y="879594"/>
              <a:ext cx="92359" cy="11885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046508" y="876730"/>
              <a:ext cx="98564" cy="12171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172280" y="876730"/>
              <a:ext cx="95677" cy="15942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328575" y="823271"/>
            <a:ext cx="622300" cy="175260"/>
            <a:chOff x="1328575" y="823271"/>
            <a:chExt cx="622300" cy="175260"/>
          </a:xfrm>
        </p:grpSpPr>
        <p:sp>
          <p:nvSpPr>
            <p:cNvPr id="32" name="object 32"/>
            <p:cNvSpPr/>
            <p:nvPr/>
          </p:nvSpPr>
          <p:spPr>
            <a:xfrm>
              <a:off x="1328575" y="839022"/>
              <a:ext cx="237963" cy="15942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602194" y="823271"/>
              <a:ext cx="228250" cy="17517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857652" y="876730"/>
              <a:ext cx="93075" cy="11885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474717" y="1169808"/>
            <a:ext cx="1636395" cy="280670"/>
            <a:chOff x="474717" y="1169808"/>
            <a:chExt cx="1636395" cy="280670"/>
          </a:xfrm>
        </p:grpSpPr>
        <p:sp>
          <p:nvSpPr>
            <p:cNvPr id="36" name="object 36"/>
            <p:cNvSpPr/>
            <p:nvPr/>
          </p:nvSpPr>
          <p:spPr>
            <a:xfrm>
              <a:off x="474717" y="1169808"/>
              <a:ext cx="1599439" cy="28021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094064" y="1405323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992" y="0"/>
                  </a:moveTo>
                  <a:lnTo>
                    <a:pt x="3771" y="0"/>
                  </a:lnTo>
                  <a:lnTo>
                    <a:pt x="0" y="3632"/>
                  </a:lnTo>
                  <a:lnTo>
                    <a:pt x="0" y="14109"/>
                  </a:lnTo>
                  <a:lnTo>
                    <a:pt x="3771" y="17742"/>
                  </a:lnTo>
                  <a:lnTo>
                    <a:pt x="8382" y="17742"/>
                  </a:lnTo>
                  <a:lnTo>
                    <a:pt x="12992" y="17742"/>
                  </a:lnTo>
                  <a:lnTo>
                    <a:pt x="16764" y="14109"/>
                  </a:lnTo>
                  <a:lnTo>
                    <a:pt x="16764" y="3632"/>
                  </a:lnTo>
                  <a:lnTo>
                    <a:pt x="1299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3161153" y="3425200"/>
            <a:ext cx="1401445" cy="262890"/>
            <a:chOff x="3161153" y="3425200"/>
            <a:chExt cx="1401445" cy="262890"/>
          </a:xfrm>
        </p:grpSpPr>
        <p:sp>
          <p:nvSpPr>
            <p:cNvPr id="39" name="object 39"/>
            <p:cNvSpPr/>
            <p:nvPr/>
          </p:nvSpPr>
          <p:spPr>
            <a:xfrm>
              <a:off x="3161153" y="3445520"/>
              <a:ext cx="165099" cy="23803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358112" y="3434272"/>
              <a:ext cx="140425" cy="253636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540992" y="3502851"/>
              <a:ext cx="139699" cy="18505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714437" y="3425200"/>
              <a:ext cx="146685" cy="258445"/>
            </a:xfrm>
            <a:custGeom>
              <a:avLst/>
              <a:gdLst/>
              <a:ahLst/>
              <a:cxnLst/>
              <a:rect l="l" t="t" r="r" b="b"/>
              <a:pathLst>
                <a:path w="146685" h="258445">
                  <a:moveTo>
                    <a:pt x="29754" y="0"/>
                  </a:moveTo>
                  <a:lnTo>
                    <a:pt x="0" y="0"/>
                  </a:lnTo>
                  <a:lnTo>
                    <a:pt x="0" y="258354"/>
                  </a:lnTo>
                  <a:lnTo>
                    <a:pt x="29754" y="258354"/>
                  </a:lnTo>
                  <a:lnTo>
                    <a:pt x="29754" y="211908"/>
                  </a:lnTo>
                  <a:lnTo>
                    <a:pt x="62411" y="173808"/>
                  </a:lnTo>
                  <a:lnTo>
                    <a:pt x="113937" y="258354"/>
                  </a:lnTo>
                  <a:lnTo>
                    <a:pt x="146594" y="258354"/>
                  </a:lnTo>
                  <a:lnTo>
                    <a:pt x="80191" y="153125"/>
                  </a:lnTo>
                  <a:lnTo>
                    <a:pt x="138974" y="82005"/>
                  </a:lnTo>
                  <a:lnTo>
                    <a:pt x="105228" y="82005"/>
                  </a:lnTo>
                  <a:lnTo>
                    <a:pt x="30842" y="174171"/>
                  </a:lnTo>
                  <a:lnTo>
                    <a:pt x="29754" y="174171"/>
                  </a:lnTo>
                  <a:lnTo>
                    <a:pt x="297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877940" y="3502851"/>
              <a:ext cx="130265" cy="185057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4035311" y="3502851"/>
              <a:ext cx="149859" cy="185057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4220477" y="3431732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90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90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4288694" y="3450600"/>
              <a:ext cx="273303" cy="237308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/>
          <p:cNvGrpSpPr/>
          <p:nvPr/>
        </p:nvGrpSpPr>
        <p:grpSpPr>
          <a:xfrm>
            <a:off x="10739094" y="3425200"/>
            <a:ext cx="1347470" cy="262890"/>
            <a:chOff x="10739094" y="3425200"/>
            <a:chExt cx="1347470" cy="262890"/>
          </a:xfrm>
        </p:grpSpPr>
        <p:sp>
          <p:nvSpPr>
            <p:cNvPr id="48" name="object 48"/>
            <p:cNvSpPr/>
            <p:nvPr/>
          </p:nvSpPr>
          <p:spPr>
            <a:xfrm>
              <a:off x="10739095" y="3431742"/>
              <a:ext cx="247650" cy="252729"/>
            </a:xfrm>
            <a:custGeom>
              <a:avLst/>
              <a:gdLst/>
              <a:ahLst/>
              <a:cxnLst/>
              <a:rect l="l" t="t" r="r" b="b"/>
              <a:pathLst>
                <a:path w="247650" h="252729">
                  <a:moveTo>
                    <a:pt x="174523" y="13550"/>
                  </a:moveTo>
                  <a:lnTo>
                    <a:pt x="0" y="13550"/>
                  </a:lnTo>
                  <a:lnTo>
                    <a:pt x="0" y="38950"/>
                  </a:lnTo>
                  <a:lnTo>
                    <a:pt x="71843" y="38950"/>
                  </a:lnTo>
                  <a:lnTo>
                    <a:pt x="71843" y="252310"/>
                  </a:lnTo>
                  <a:lnTo>
                    <a:pt x="102323" y="252310"/>
                  </a:lnTo>
                  <a:lnTo>
                    <a:pt x="102323" y="38950"/>
                  </a:lnTo>
                  <a:lnTo>
                    <a:pt x="174523" y="38950"/>
                  </a:lnTo>
                  <a:lnTo>
                    <a:pt x="174523" y="13550"/>
                  </a:lnTo>
                  <a:close/>
                </a:path>
                <a:path w="247650" h="252729">
                  <a:moveTo>
                    <a:pt x="242303" y="75463"/>
                  </a:moveTo>
                  <a:lnTo>
                    <a:pt x="212191" y="75463"/>
                  </a:lnTo>
                  <a:lnTo>
                    <a:pt x="212191" y="251815"/>
                  </a:lnTo>
                  <a:lnTo>
                    <a:pt x="242303" y="251815"/>
                  </a:lnTo>
                  <a:lnTo>
                    <a:pt x="242303" y="75463"/>
                  </a:lnTo>
                  <a:close/>
                </a:path>
                <a:path w="247650" h="252729">
                  <a:moveTo>
                    <a:pt x="247383" y="19583"/>
                  </a:moveTo>
                  <a:lnTo>
                    <a:pt x="245910" y="11633"/>
                  </a:lnTo>
                  <a:lnTo>
                    <a:pt x="241769" y="5435"/>
                  </a:lnTo>
                  <a:lnTo>
                    <a:pt x="235445" y="1422"/>
                  </a:lnTo>
                  <a:lnTo>
                    <a:pt x="227431" y="0"/>
                  </a:lnTo>
                  <a:lnTo>
                    <a:pt x="219417" y="1422"/>
                  </a:lnTo>
                  <a:lnTo>
                    <a:pt x="213093" y="5435"/>
                  </a:lnTo>
                  <a:lnTo>
                    <a:pt x="208965" y="11633"/>
                  </a:lnTo>
                  <a:lnTo>
                    <a:pt x="207479" y="19583"/>
                  </a:lnTo>
                  <a:lnTo>
                    <a:pt x="208965" y="27698"/>
                  </a:lnTo>
                  <a:lnTo>
                    <a:pt x="213093" y="33883"/>
                  </a:lnTo>
                  <a:lnTo>
                    <a:pt x="219417" y="37807"/>
                  </a:lnTo>
                  <a:lnTo>
                    <a:pt x="227431" y="39179"/>
                  </a:lnTo>
                  <a:lnTo>
                    <a:pt x="235445" y="37807"/>
                  </a:lnTo>
                  <a:lnTo>
                    <a:pt x="241769" y="33883"/>
                  </a:lnTo>
                  <a:lnTo>
                    <a:pt x="245910" y="27698"/>
                  </a:lnTo>
                  <a:lnTo>
                    <a:pt x="247383" y="1958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1014757" y="3450600"/>
              <a:ext cx="273231" cy="237308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1328229" y="3425200"/>
              <a:ext cx="49530" cy="262890"/>
            </a:xfrm>
            <a:custGeom>
              <a:avLst/>
              <a:gdLst/>
              <a:ahLst/>
              <a:cxnLst/>
              <a:rect l="l" t="t" r="r" b="b"/>
              <a:pathLst>
                <a:path w="49529" h="262889">
                  <a:moveTo>
                    <a:pt x="30117" y="0"/>
                  </a:moveTo>
                  <a:lnTo>
                    <a:pt x="0" y="0"/>
                  </a:lnTo>
                  <a:lnTo>
                    <a:pt x="0" y="222794"/>
                  </a:lnTo>
                  <a:lnTo>
                    <a:pt x="1768" y="239746"/>
                  </a:lnTo>
                  <a:lnTo>
                    <a:pt x="7347" y="252276"/>
                  </a:lnTo>
                  <a:lnTo>
                    <a:pt x="17145" y="260043"/>
                  </a:lnTo>
                  <a:lnTo>
                    <a:pt x="31568" y="262708"/>
                  </a:lnTo>
                  <a:lnTo>
                    <a:pt x="39188" y="262708"/>
                  </a:lnTo>
                  <a:lnTo>
                    <a:pt x="44631" y="261619"/>
                  </a:lnTo>
                  <a:lnTo>
                    <a:pt x="48985" y="259442"/>
                  </a:lnTo>
                  <a:lnTo>
                    <a:pt x="44994" y="236945"/>
                  </a:lnTo>
                  <a:lnTo>
                    <a:pt x="42091" y="237671"/>
                  </a:lnTo>
                  <a:lnTo>
                    <a:pt x="34108" y="237671"/>
                  </a:lnTo>
                  <a:lnTo>
                    <a:pt x="30117" y="234405"/>
                  </a:lnTo>
                  <a:lnTo>
                    <a:pt x="301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1402034" y="3502851"/>
              <a:ext cx="130265" cy="185057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1559405" y="3502851"/>
              <a:ext cx="149859" cy="185057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1744571" y="3431732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3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3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1812751" y="3450600"/>
              <a:ext cx="273231" cy="237308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33587" y="0"/>
            <a:ext cx="0" cy="5490210"/>
          </a:xfrm>
          <a:custGeom>
            <a:avLst/>
            <a:gdLst/>
            <a:ahLst/>
            <a:cxnLst/>
            <a:rect l="l" t="t" r="r" b="b"/>
            <a:pathLst>
              <a:path w="0" h="5490210">
                <a:moveTo>
                  <a:pt x="0" y="0"/>
                </a:moveTo>
                <a:lnTo>
                  <a:pt x="0" y="548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497313" y="547422"/>
            <a:ext cx="1050290" cy="175895"/>
            <a:chOff x="497313" y="547422"/>
            <a:chExt cx="1050290" cy="175895"/>
          </a:xfrm>
        </p:grpSpPr>
        <p:sp>
          <p:nvSpPr>
            <p:cNvPr id="4" name="object 4"/>
            <p:cNvSpPr/>
            <p:nvPr/>
          </p:nvSpPr>
          <p:spPr>
            <a:xfrm>
              <a:off x="497306" y="554583"/>
              <a:ext cx="142875" cy="165735"/>
            </a:xfrm>
            <a:custGeom>
              <a:avLst/>
              <a:gdLst/>
              <a:ahLst/>
              <a:cxnLst/>
              <a:rect l="l" t="t" r="r" b="b"/>
              <a:pathLst>
                <a:path w="142875" h="165734">
                  <a:moveTo>
                    <a:pt x="92595" y="148780"/>
                  </a:moveTo>
                  <a:lnTo>
                    <a:pt x="20053" y="148780"/>
                  </a:lnTo>
                  <a:lnTo>
                    <a:pt x="20053" y="91630"/>
                  </a:lnTo>
                  <a:lnTo>
                    <a:pt x="79235" y="91630"/>
                  </a:lnTo>
                  <a:lnTo>
                    <a:pt x="79235" y="75120"/>
                  </a:lnTo>
                  <a:lnTo>
                    <a:pt x="20053" y="75120"/>
                  </a:lnTo>
                  <a:lnTo>
                    <a:pt x="20053" y="25590"/>
                  </a:lnTo>
                  <a:lnTo>
                    <a:pt x="90208" y="25590"/>
                  </a:lnTo>
                  <a:lnTo>
                    <a:pt x="90208" y="9080"/>
                  </a:lnTo>
                  <a:lnTo>
                    <a:pt x="0" y="9080"/>
                  </a:lnTo>
                  <a:lnTo>
                    <a:pt x="0" y="25590"/>
                  </a:lnTo>
                  <a:lnTo>
                    <a:pt x="0" y="75120"/>
                  </a:lnTo>
                  <a:lnTo>
                    <a:pt x="0" y="91630"/>
                  </a:lnTo>
                  <a:lnTo>
                    <a:pt x="0" y="148780"/>
                  </a:lnTo>
                  <a:lnTo>
                    <a:pt x="0" y="165290"/>
                  </a:lnTo>
                  <a:lnTo>
                    <a:pt x="92595" y="165290"/>
                  </a:lnTo>
                  <a:lnTo>
                    <a:pt x="92595" y="148780"/>
                  </a:lnTo>
                  <a:close/>
                </a:path>
                <a:path w="142875" h="165734">
                  <a:moveTo>
                    <a:pt x="139306" y="49644"/>
                  </a:moveTo>
                  <a:lnTo>
                    <a:pt x="119494" y="49644"/>
                  </a:lnTo>
                  <a:lnTo>
                    <a:pt x="119494" y="165633"/>
                  </a:lnTo>
                  <a:lnTo>
                    <a:pt x="139306" y="165633"/>
                  </a:lnTo>
                  <a:lnTo>
                    <a:pt x="139306" y="49644"/>
                  </a:lnTo>
                  <a:close/>
                </a:path>
                <a:path w="142875" h="165734">
                  <a:moveTo>
                    <a:pt x="142646" y="5257"/>
                  </a:moveTo>
                  <a:lnTo>
                    <a:pt x="137160" y="0"/>
                  </a:lnTo>
                  <a:lnTo>
                    <a:pt x="121881" y="0"/>
                  </a:lnTo>
                  <a:lnTo>
                    <a:pt x="116395" y="5257"/>
                  </a:lnTo>
                  <a:lnTo>
                    <a:pt x="116395" y="20764"/>
                  </a:lnTo>
                  <a:lnTo>
                    <a:pt x="121881" y="25781"/>
                  </a:lnTo>
                  <a:lnTo>
                    <a:pt x="137160" y="25781"/>
                  </a:lnTo>
                  <a:lnTo>
                    <a:pt x="142646" y="20764"/>
                  </a:lnTo>
                  <a:lnTo>
                    <a:pt x="142646" y="525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672248" y="601358"/>
              <a:ext cx="93075" cy="1188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87042" y="547422"/>
              <a:ext cx="165865" cy="1756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979517" y="601358"/>
              <a:ext cx="91882" cy="12171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94478" y="550286"/>
              <a:ext cx="93075" cy="16992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08913" y="547422"/>
              <a:ext cx="165865" cy="1756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08692" y="550286"/>
              <a:ext cx="138635" cy="17278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605082" y="554582"/>
            <a:ext cx="720090" cy="219710"/>
            <a:chOff x="1605082" y="554582"/>
            <a:chExt cx="720090" cy="219710"/>
          </a:xfrm>
        </p:grpSpPr>
        <p:sp>
          <p:nvSpPr>
            <p:cNvPr id="12" name="object 12"/>
            <p:cNvSpPr/>
            <p:nvPr/>
          </p:nvSpPr>
          <p:spPr>
            <a:xfrm>
              <a:off x="1605082" y="567946"/>
              <a:ext cx="107872" cy="15226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735317" y="601358"/>
              <a:ext cx="273547" cy="12171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32825" y="554582"/>
              <a:ext cx="26670" cy="165735"/>
            </a:xfrm>
            <a:custGeom>
              <a:avLst/>
              <a:gdLst/>
              <a:ahLst/>
              <a:cxnLst/>
              <a:rect l="l" t="t" r="r" b="b"/>
              <a:pathLst>
                <a:path w="26669" h="165734">
                  <a:moveTo>
                    <a:pt x="22911" y="49640"/>
                  </a:moveTo>
                  <a:lnTo>
                    <a:pt x="3102" y="49640"/>
                  </a:lnTo>
                  <a:lnTo>
                    <a:pt x="3102" y="165627"/>
                  </a:lnTo>
                  <a:lnTo>
                    <a:pt x="22911" y="165627"/>
                  </a:lnTo>
                  <a:lnTo>
                    <a:pt x="22911" y="49640"/>
                  </a:lnTo>
                  <a:close/>
                </a:path>
                <a:path w="26669" h="165734">
                  <a:moveTo>
                    <a:pt x="20763" y="0"/>
                  </a:moveTo>
                  <a:lnTo>
                    <a:pt x="5489" y="0"/>
                  </a:lnTo>
                  <a:lnTo>
                    <a:pt x="0" y="5250"/>
                  </a:lnTo>
                  <a:lnTo>
                    <a:pt x="0" y="20763"/>
                  </a:lnTo>
                  <a:lnTo>
                    <a:pt x="5489" y="25774"/>
                  </a:lnTo>
                  <a:lnTo>
                    <a:pt x="20763" y="25774"/>
                  </a:lnTo>
                  <a:lnTo>
                    <a:pt x="26252" y="20763"/>
                  </a:lnTo>
                  <a:lnTo>
                    <a:pt x="26252" y="5250"/>
                  </a:lnTo>
                  <a:lnTo>
                    <a:pt x="2076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78432" y="554582"/>
              <a:ext cx="116869" cy="16849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218261" y="601358"/>
              <a:ext cx="106679" cy="17230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476550" y="839022"/>
            <a:ext cx="242211" cy="15942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789165" y="876730"/>
            <a:ext cx="478790" cy="168275"/>
            <a:chOff x="789165" y="876730"/>
            <a:chExt cx="478790" cy="168275"/>
          </a:xfrm>
        </p:grpSpPr>
        <p:sp>
          <p:nvSpPr>
            <p:cNvPr id="19" name="object 19"/>
            <p:cNvSpPr/>
            <p:nvPr/>
          </p:nvSpPr>
          <p:spPr>
            <a:xfrm>
              <a:off x="789165" y="876730"/>
              <a:ext cx="101667" cy="16777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25438" y="879594"/>
              <a:ext cx="92359" cy="11885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46484" y="876730"/>
              <a:ext cx="98564" cy="12171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72280" y="876730"/>
              <a:ext cx="95677" cy="15942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1349339" y="839022"/>
            <a:ext cx="525145" cy="160020"/>
            <a:chOff x="1349339" y="839022"/>
            <a:chExt cx="525145" cy="160020"/>
          </a:xfrm>
        </p:grpSpPr>
        <p:sp>
          <p:nvSpPr>
            <p:cNvPr id="24" name="object 24"/>
            <p:cNvSpPr/>
            <p:nvPr/>
          </p:nvSpPr>
          <p:spPr>
            <a:xfrm>
              <a:off x="1349339" y="839022"/>
              <a:ext cx="20320" cy="156845"/>
            </a:xfrm>
            <a:custGeom>
              <a:avLst/>
              <a:gdLst/>
              <a:ahLst/>
              <a:cxnLst/>
              <a:rect l="l" t="t" r="r" b="b"/>
              <a:pathLst>
                <a:path w="20319" h="156844">
                  <a:moveTo>
                    <a:pt x="20047" y="0"/>
                  </a:moveTo>
                  <a:lnTo>
                    <a:pt x="0" y="0"/>
                  </a:lnTo>
                  <a:lnTo>
                    <a:pt x="0" y="156558"/>
                  </a:lnTo>
                  <a:lnTo>
                    <a:pt x="20047" y="156558"/>
                  </a:lnTo>
                  <a:lnTo>
                    <a:pt x="2004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406807" y="876730"/>
              <a:ext cx="93075" cy="11885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34488" y="876730"/>
              <a:ext cx="93075" cy="11885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55009" y="876730"/>
              <a:ext cx="98564" cy="12171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80804" y="876730"/>
              <a:ext cx="93075" cy="11885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474717" y="1169808"/>
            <a:ext cx="1636395" cy="280670"/>
            <a:chOff x="474717" y="1169808"/>
            <a:chExt cx="1636395" cy="280670"/>
          </a:xfrm>
        </p:grpSpPr>
        <p:sp>
          <p:nvSpPr>
            <p:cNvPr id="30" name="object 30"/>
            <p:cNvSpPr/>
            <p:nvPr/>
          </p:nvSpPr>
          <p:spPr>
            <a:xfrm>
              <a:off x="474717" y="1169808"/>
              <a:ext cx="1599439" cy="28021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094064" y="1405323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992" y="0"/>
                  </a:moveTo>
                  <a:lnTo>
                    <a:pt x="3771" y="0"/>
                  </a:lnTo>
                  <a:lnTo>
                    <a:pt x="0" y="3632"/>
                  </a:lnTo>
                  <a:lnTo>
                    <a:pt x="0" y="14109"/>
                  </a:lnTo>
                  <a:lnTo>
                    <a:pt x="3771" y="17742"/>
                  </a:lnTo>
                  <a:lnTo>
                    <a:pt x="8382" y="17742"/>
                  </a:lnTo>
                  <a:lnTo>
                    <a:pt x="12992" y="17742"/>
                  </a:lnTo>
                  <a:lnTo>
                    <a:pt x="16764" y="14109"/>
                  </a:lnTo>
                  <a:lnTo>
                    <a:pt x="16764" y="3632"/>
                  </a:lnTo>
                  <a:lnTo>
                    <a:pt x="1299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/>
          <p:nvPr/>
        </p:nvSpPr>
        <p:spPr>
          <a:xfrm>
            <a:off x="3106509" y="3445520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80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192651" y="3502852"/>
            <a:ext cx="141514" cy="18070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4" name="object 34"/>
          <p:cNvGrpSpPr/>
          <p:nvPr/>
        </p:nvGrpSpPr>
        <p:grpSpPr>
          <a:xfrm>
            <a:off x="3385763" y="3431732"/>
            <a:ext cx="1231265" cy="256540"/>
            <a:chOff x="3385763" y="3431732"/>
            <a:chExt cx="1231265" cy="256540"/>
          </a:xfrm>
        </p:grpSpPr>
        <p:sp>
          <p:nvSpPr>
            <p:cNvPr id="35" name="object 35"/>
            <p:cNvSpPr/>
            <p:nvPr/>
          </p:nvSpPr>
          <p:spPr>
            <a:xfrm>
              <a:off x="3385763" y="3502852"/>
              <a:ext cx="141514" cy="18070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567917" y="3502852"/>
              <a:ext cx="149859" cy="18505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758054" y="3502852"/>
              <a:ext cx="141514" cy="18070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932770" y="3502852"/>
              <a:ext cx="130265" cy="18505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4090141" y="3502852"/>
              <a:ext cx="149859" cy="18505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4275198" y="3431732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4343379" y="3450600"/>
              <a:ext cx="273267" cy="23730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/>
          <p:nvPr/>
        </p:nvSpPr>
        <p:spPr>
          <a:xfrm>
            <a:off x="10668753" y="3445520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79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0754895" y="3502852"/>
            <a:ext cx="141514" cy="18070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4" name="object 44"/>
          <p:cNvGrpSpPr/>
          <p:nvPr/>
        </p:nvGrpSpPr>
        <p:grpSpPr>
          <a:xfrm>
            <a:off x="10948007" y="3431732"/>
            <a:ext cx="1231265" cy="256540"/>
            <a:chOff x="10948007" y="3431732"/>
            <a:chExt cx="1231265" cy="256540"/>
          </a:xfrm>
        </p:grpSpPr>
        <p:sp>
          <p:nvSpPr>
            <p:cNvPr id="45" name="object 45"/>
            <p:cNvSpPr/>
            <p:nvPr/>
          </p:nvSpPr>
          <p:spPr>
            <a:xfrm>
              <a:off x="10948007" y="3502852"/>
              <a:ext cx="141514" cy="18070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1130161" y="3502852"/>
              <a:ext cx="149859" cy="18505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1320298" y="3502852"/>
              <a:ext cx="141514" cy="18070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1495014" y="3502852"/>
              <a:ext cx="130265" cy="18505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1652385" y="3502852"/>
              <a:ext cx="149859" cy="18505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1837442" y="3431732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90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90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1905623" y="3450600"/>
              <a:ext cx="273267" cy="23730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/>
          <p:nvPr/>
        </p:nvSpPr>
        <p:spPr>
          <a:xfrm>
            <a:off x="150350" y="284549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0"/>
                </a:moveTo>
                <a:lnTo>
                  <a:pt x="0" y="496562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283950" y="5339643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5113649" y="239813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496562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39412" y="150343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50350" y="529490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729"/>
                </a:lnTo>
                <a:lnTo>
                  <a:pt x="44538" y="4472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5069115" y="529490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729"/>
                </a:moveTo>
                <a:lnTo>
                  <a:pt x="44538" y="44729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5069115" y="15034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742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50350" y="15034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74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2020-09-24T13:35:47Z</dcterms:created>
  <dcterms:modified xsi:type="dcterms:W3CDTF">2020-09-24T13:35:47Z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