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3708400"/>
  <p:notesSz cx="152654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1149604"/>
            <a:ext cx="12975590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2076704"/>
            <a:ext cx="1068578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852932"/>
            <a:ext cx="6640449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852932"/>
            <a:ext cx="6640449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96"/>
            <a:ext cx="15117444" cy="3561079"/>
          </a:xfrm>
          <a:custGeom>
            <a:avLst/>
            <a:gdLst/>
            <a:ahLst/>
            <a:cxnLst/>
            <a:rect l="l" t="t" r="r" b="b"/>
            <a:pathLst>
              <a:path w="15117444" h="3561079">
                <a:moveTo>
                  <a:pt x="0" y="3560826"/>
                </a:moveTo>
                <a:lnTo>
                  <a:pt x="15116822" y="3560826"/>
                </a:lnTo>
                <a:lnTo>
                  <a:pt x="15116822" y="0"/>
                </a:lnTo>
                <a:lnTo>
                  <a:pt x="0" y="0"/>
                </a:lnTo>
                <a:lnTo>
                  <a:pt x="0" y="3560826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148336"/>
            <a:ext cx="1373886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852932"/>
            <a:ext cx="1373886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3448812"/>
            <a:ext cx="4884928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3448812"/>
            <a:ext cx="351104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3448812"/>
            <a:ext cx="351104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5.png"/><Relationship Id="rId12" Type="http://schemas.openxmlformats.org/officeDocument/2006/relationships/image" Target="../media/image20.png"/><Relationship Id="rId13" Type="http://schemas.openxmlformats.org/officeDocument/2006/relationships/image" Target="../media/image10.png"/><Relationship Id="rId14" Type="http://schemas.openxmlformats.org/officeDocument/2006/relationships/image" Target="../media/image21.png"/><Relationship Id="rId15" Type="http://schemas.openxmlformats.org/officeDocument/2006/relationships/image" Target="../media/image11.png"/><Relationship Id="rId16" Type="http://schemas.openxmlformats.org/officeDocument/2006/relationships/image" Target="../media/image22.png"/><Relationship Id="rId17" Type="http://schemas.openxmlformats.org/officeDocument/2006/relationships/image" Target="../media/image2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854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50" y="3557656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3649" y="240017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12" y="150356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538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69115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538" y="44831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831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632000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412139" y="457965"/>
            <a:ext cx="1348740" cy="356870"/>
            <a:chOff x="412139" y="457965"/>
            <a:chExt cx="1348740" cy="356870"/>
          </a:xfrm>
        </p:grpSpPr>
        <p:sp>
          <p:nvSpPr>
            <p:cNvPr id="12" name="object 12"/>
            <p:cNvSpPr/>
            <p:nvPr/>
          </p:nvSpPr>
          <p:spPr>
            <a:xfrm>
              <a:off x="421373" y="463192"/>
              <a:ext cx="104468" cy="12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49693" y="457965"/>
              <a:ext cx="205486" cy="12823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74886" y="457965"/>
              <a:ext cx="289378" cy="12823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89342" y="460057"/>
              <a:ext cx="222885" cy="126364"/>
            </a:xfrm>
            <a:custGeom>
              <a:avLst/>
              <a:gdLst/>
              <a:ahLst/>
              <a:cxnLst/>
              <a:rect l="l" t="t" r="r" b="b"/>
              <a:pathLst>
                <a:path w="222884" h="126365">
                  <a:moveTo>
                    <a:pt x="23520" y="124574"/>
                  </a:moveTo>
                  <a:lnTo>
                    <a:pt x="21615" y="113779"/>
                  </a:lnTo>
                  <a:lnTo>
                    <a:pt x="18643" y="114122"/>
                  </a:lnTo>
                  <a:lnTo>
                    <a:pt x="16383" y="114122"/>
                  </a:lnTo>
                  <a:lnTo>
                    <a:pt x="14465" y="112560"/>
                  </a:lnTo>
                  <a:lnTo>
                    <a:pt x="14465" y="0"/>
                  </a:lnTo>
                  <a:lnTo>
                    <a:pt x="0" y="0"/>
                  </a:lnTo>
                  <a:lnTo>
                    <a:pt x="0" y="119176"/>
                  </a:lnTo>
                  <a:lnTo>
                    <a:pt x="4356" y="126149"/>
                  </a:lnTo>
                  <a:lnTo>
                    <a:pt x="15163" y="126149"/>
                  </a:lnTo>
                  <a:lnTo>
                    <a:pt x="18821" y="126149"/>
                  </a:lnTo>
                  <a:lnTo>
                    <a:pt x="21437" y="125628"/>
                  </a:lnTo>
                  <a:lnTo>
                    <a:pt x="23520" y="124574"/>
                  </a:lnTo>
                  <a:close/>
                </a:path>
                <a:path w="222884" h="126365">
                  <a:moveTo>
                    <a:pt x="101473" y="112204"/>
                  </a:moveTo>
                  <a:lnTo>
                    <a:pt x="55473" y="112204"/>
                  </a:lnTo>
                  <a:lnTo>
                    <a:pt x="99910" y="47053"/>
                  </a:lnTo>
                  <a:lnTo>
                    <a:pt x="99910" y="39382"/>
                  </a:lnTo>
                  <a:lnTo>
                    <a:pt x="42062" y="39382"/>
                  </a:lnTo>
                  <a:lnTo>
                    <a:pt x="42062" y="51054"/>
                  </a:lnTo>
                  <a:lnTo>
                    <a:pt x="81610" y="51054"/>
                  </a:lnTo>
                  <a:lnTo>
                    <a:pt x="37185" y="116395"/>
                  </a:lnTo>
                  <a:lnTo>
                    <a:pt x="37185" y="124053"/>
                  </a:lnTo>
                  <a:lnTo>
                    <a:pt x="101473" y="124053"/>
                  </a:lnTo>
                  <a:lnTo>
                    <a:pt x="101473" y="112204"/>
                  </a:lnTo>
                  <a:close/>
                </a:path>
                <a:path w="222884" h="126365">
                  <a:moveTo>
                    <a:pt x="222389" y="81889"/>
                  </a:moveTo>
                  <a:lnTo>
                    <a:pt x="207238" y="81889"/>
                  </a:lnTo>
                  <a:lnTo>
                    <a:pt x="207238" y="28409"/>
                  </a:lnTo>
                  <a:lnTo>
                    <a:pt x="207238" y="12903"/>
                  </a:lnTo>
                  <a:lnTo>
                    <a:pt x="194513" y="12903"/>
                  </a:lnTo>
                  <a:lnTo>
                    <a:pt x="194513" y="28409"/>
                  </a:lnTo>
                  <a:lnTo>
                    <a:pt x="194170" y="34328"/>
                  </a:lnTo>
                  <a:lnTo>
                    <a:pt x="193649" y="43916"/>
                  </a:lnTo>
                  <a:lnTo>
                    <a:pt x="193649" y="81889"/>
                  </a:lnTo>
                  <a:lnTo>
                    <a:pt x="158800" y="81889"/>
                  </a:lnTo>
                  <a:lnTo>
                    <a:pt x="184759" y="44081"/>
                  </a:lnTo>
                  <a:lnTo>
                    <a:pt x="187896" y="38506"/>
                  </a:lnTo>
                  <a:lnTo>
                    <a:pt x="191033" y="33629"/>
                  </a:lnTo>
                  <a:lnTo>
                    <a:pt x="193814" y="28409"/>
                  </a:lnTo>
                  <a:lnTo>
                    <a:pt x="194513" y="28409"/>
                  </a:lnTo>
                  <a:lnTo>
                    <a:pt x="194513" y="12903"/>
                  </a:lnTo>
                  <a:lnTo>
                    <a:pt x="191211" y="12903"/>
                  </a:lnTo>
                  <a:lnTo>
                    <a:pt x="143637" y="83807"/>
                  </a:lnTo>
                  <a:lnTo>
                    <a:pt x="143637" y="93395"/>
                  </a:lnTo>
                  <a:lnTo>
                    <a:pt x="193649" y="93395"/>
                  </a:lnTo>
                  <a:lnTo>
                    <a:pt x="193649" y="124053"/>
                  </a:lnTo>
                  <a:lnTo>
                    <a:pt x="207238" y="124053"/>
                  </a:lnTo>
                  <a:lnTo>
                    <a:pt x="207238" y="93395"/>
                  </a:lnTo>
                  <a:lnTo>
                    <a:pt x="222389" y="93395"/>
                  </a:lnTo>
                  <a:lnTo>
                    <a:pt x="222389" y="8188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12139" y="463192"/>
              <a:ext cx="1348366" cy="35156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404876" y="912339"/>
            <a:ext cx="1222160" cy="2045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3364692" y="2440851"/>
            <a:ext cx="986790" cy="184150"/>
            <a:chOff x="3364692" y="2440851"/>
            <a:chExt cx="986790" cy="184150"/>
          </a:xfrm>
        </p:grpSpPr>
        <p:sp>
          <p:nvSpPr>
            <p:cNvPr id="19" name="object 19"/>
            <p:cNvSpPr/>
            <p:nvPr/>
          </p:nvSpPr>
          <p:spPr>
            <a:xfrm>
              <a:off x="3364692" y="2455075"/>
              <a:ext cx="115570" cy="16662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503300" y="2447201"/>
              <a:ext cx="98298" cy="17754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632027" y="2495207"/>
              <a:ext cx="97789" cy="12953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754201" y="2440851"/>
              <a:ext cx="206273" cy="18389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980159" y="2495207"/>
              <a:ext cx="104901" cy="1295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110512" y="2445423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4" y="52832"/>
                  </a:moveTo>
                  <a:lnTo>
                    <a:pt x="3302" y="52832"/>
                  </a:lnTo>
                  <a:lnTo>
                    <a:pt x="3302" y="176276"/>
                  </a:lnTo>
                  <a:lnTo>
                    <a:pt x="24384" y="176276"/>
                  </a:lnTo>
                  <a:lnTo>
                    <a:pt x="24384" y="52832"/>
                  </a:lnTo>
                  <a:close/>
                </a:path>
                <a:path w="27939" h="176530">
                  <a:moveTo>
                    <a:pt x="22098" y="0"/>
                  </a:moveTo>
                  <a:lnTo>
                    <a:pt x="5842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8" y="27432"/>
                  </a:lnTo>
                  <a:lnTo>
                    <a:pt x="27940" y="22098"/>
                  </a:lnTo>
                  <a:lnTo>
                    <a:pt x="27940" y="5588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159026" y="2458631"/>
              <a:ext cx="192100" cy="16611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10936860" y="2440851"/>
            <a:ext cx="949960" cy="184150"/>
            <a:chOff x="10936860" y="2440851"/>
            <a:chExt cx="949960" cy="184150"/>
          </a:xfrm>
        </p:grpSpPr>
        <p:sp>
          <p:nvSpPr>
            <p:cNvPr id="27" name="object 27"/>
            <p:cNvSpPr/>
            <p:nvPr/>
          </p:nvSpPr>
          <p:spPr>
            <a:xfrm>
              <a:off x="10936859" y="2445435"/>
              <a:ext cx="173990" cy="177165"/>
            </a:xfrm>
            <a:custGeom>
              <a:avLst/>
              <a:gdLst/>
              <a:ahLst/>
              <a:cxnLst/>
              <a:rect l="l" t="t" r="r" b="b"/>
              <a:pathLst>
                <a:path w="173990" h="177164">
                  <a:moveTo>
                    <a:pt x="122174" y="9093"/>
                  </a:moveTo>
                  <a:lnTo>
                    <a:pt x="0" y="9093"/>
                  </a:lnTo>
                  <a:lnTo>
                    <a:pt x="0" y="28143"/>
                  </a:lnTo>
                  <a:lnTo>
                    <a:pt x="50292" y="28143"/>
                  </a:lnTo>
                  <a:lnTo>
                    <a:pt x="50292" y="176733"/>
                  </a:lnTo>
                  <a:lnTo>
                    <a:pt x="71628" y="176733"/>
                  </a:lnTo>
                  <a:lnTo>
                    <a:pt x="71628" y="28143"/>
                  </a:lnTo>
                  <a:lnTo>
                    <a:pt x="122174" y="28143"/>
                  </a:lnTo>
                  <a:lnTo>
                    <a:pt x="122174" y="9093"/>
                  </a:lnTo>
                  <a:close/>
                </a:path>
                <a:path w="173990" h="177164">
                  <a:moveTo>
                    <a:pt x="170332" y="52832"/>
                  </a:moveTo>
                  <a:lnTo>
                    <a:pt x="149250" y="52832"/>
                  </a:lnTo>
                  <a:lnTo>
                    <a:pt x="149250" y="176276"/>
                  </a:lnTo>
                  <a:lnTo>
                    <a:pt x="170332" y="176276"/>
                  </a:lnTo>
                  <a:lnTo>
                    <a:pt x="170332" y="52832"/>
                  </a:lnTo>
                  <a:close/>
                </a:path>
                <a:path w="173990" h="177164">
                  <a:moveTo>
                    <a:pt x="173888" y="5588"/>
                  </a:moveTo>
                  <a:lnTo>
                    <a:pt x="168046" y="0"/>
                  </a:lnTo>
                  <a:lnTo>
                    <a:pt x="151790" y="0"/>
                  </a:lnTo>
                  <a:lnTo>
                    <a:pt x="145948" y="5588"/>
                  </a:lnTo>
                  <a:lnTo>
                    <a:pt x="145948" y="22098"/>
                  </a:lnTo>
                  <a:lnTo>
                    <a:pt x="151790" y="27432"/>
                  </a:lnTo>
                  <a:lnTo>
                    <a:pt x="168046" y="27432"/>
                  </a:lnTo>
                  <a:lnTo>
                    <a:pt x="173888" y="22098"/>
                  </a:lnTo>
                  <a:lnTo>
                    <a:pt x="173888" y="55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1131297" y="2458631"/>
              <a:ext cx="192024" cy="16611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352251" y="2440851"/>
              <a:ext cx="143509" cy="18389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515446" y="2495207"/>
              <a:ext cx="104901" cy="1295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1645799" y="2445423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40" h="176530">
                  <a:moveTo>
                    <a:pt x="24383" y="52832"/>
                  </a:moveTo>
                  <a:lnTo>
                    <a:pt x="3301" y="52832"/>
                  </a:lnTo>
                  <a:lnTo>
                    <a:pt x="3301" y="176276"/>
                  </a:lnTo>
                  <a:lnTo>
                    <a:pt x="24383" y="176276"/>
                  </a:lnTo>
                  <a:lnTo>
                    <a:pt x="24383" y="52832"/>
                  </a:lnTo>
                  <a:close/>
                </a:path>
                <a:path w="27940" h="176530">
                  <a:moveTo>
                    <a:pt x="22097" y="0"/>
                  </a:moveTo>
                  <a:lnTo>
                    <a:pt x="5841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1" y="27432"/>
                  </a:lnTo>
                  <a:lnTo>
                    <a:pt x="22097" y="27432"/>
                  </a:lnTo>
                  <a:lnTo>
                    <a:pt x="27939" y="22098"/>
                  </a:lnTo>
                  <a:lnTo>
                    <a:pt x="27939" y="5588"/>
                  </a:lnTo>
                  <a:lnTo>
                    <a:pt x="220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1694288" y="2458631"/>
              <a:ext cx="192024" cy="16611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32000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0350" y="284854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83950" y="3557656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113649" y="240017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39412" y="150356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350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538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538" y="44831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69115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831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50350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421373" y="457965"/>
            <a:ext cx="1339215" cy="165735"/>
            <a:chOff x="421373" y="457965"/>
            <a:chExt cx="1339215" cy="165735"/>
          </a:xfrm>
        </p:grpSpPr>
        <p:sp>
          <p:nvSpPr>
            <p:cNvPr id="12" name="object 12"/>
            <p:cNvSpPr/>
            <p:nvPr/>
          </p:nvSpPr>
          <p:spPr>
            <a:xfrm>
              <a:off x="421373" y="463192"/>
              <a:ext cx="104468" cy="12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49693" y="457965"/>
              <a:ext cx="205486" cy="12823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74886" y="457965"/>
              <a:ext cx="289378" cy="12823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89342" y="460057"/>
              <a:ext cx="671195" cy="163195"/>
            </a:xfrm>
            <a:custGeom>
              <a:avLst/>
              <a:gdLst/>
              <a:ahLst/>
              <a:cxnLst/>
              <a:rect l="l" t="t" r="r" b="b"/>
              <a:pathLst>
                <a:path w="671194" h="163195">
                  <a:moveTo>
                    <a:pt x="23520" y="124574"/>
                  </a:moveTo>
                  <a:lnTo>
                    <a:pt x="21615" y="113779"/>
                  </a:lnTo>
                  <a:lnTo>
                    <a:pt x="18643" y="114122"/>
                  </a:lnTo>
                  <a:lnTo>
                    <a:pt x="16383" y="114122"/>
                  </a:lnTo>
                  <a:lnTo>
                    <a:pt x="14465" y="112560"/>
                  </a:lnTo>
                  <a:lnTo>
                    <a:pt x="14465" y="0"/>
                  </a:lnTo>
                  <a:lnTo>
                    <a:pt x="0" y="0"/>
                  </a:lnTo>
                  <a:lnTo>
                    <a:pt x="0" y="119176"/>
                  </a:lnTo>
                  <a:lnTo>
                    <a:pt x="4356" y="126149"/>
                  </a:lnTo>
                  <a:lnTo>
                    <a:pt x="15163" y="126149"/>
                  </a:lnTo>
                  <a:lnTo>
                    <a:pt x="18821" y="126149"/>
                  </a:lnTo>
                  <a:lnTo>
                    <a:pt x="21437" y="125628"/>
                  </a:lnTo>
                  <a:lnTo>
                    <a:pt x="23520" y="124574"/>
                  </a:lnTo>
                  <a:close/>
                </a:path>
                <a:path w="671194" h="163195">
                  <a:moveTo>
                    <a:pt x="101473" y="112204"/>
                  </a:moveTo>
                  <a:lnTo>
                    <a:pt x="55473" y="112204"/>
                  </a:lnTo>
                  <a:lnTo>
                    <a:pt x="99910" y="47053"/>
                  </a:lnTo>
                  <a:lnTo>
                    <a:pt x="99910" y="39382"/>
                  </a:lnTo>
                  <a:lnTo>
                    <a:pt x="42062" y="39382"/>
                  </a:lnTo>
                  <a:lnTo>
                    <a:pt x="42062" y="51054"/>
                  </a:lnTo>
                  <a:lnTo>
                    <a:pt x="81610" y="51054"/>
                  </a:lnTo>
                  <a:lnTo>
                    <a:pt x="37185" y="116395"/>
                  </a:lnTo>
                  <a:lnTo>
                    <a:pt x="37185" y="124053"/>
                  </a:lnTo>
                  <a:lnTo>
                    <a:pt x="101473" y="124053"/>
                  </a:lnTo>
                  <a:lnTo>
                    <a:pt x="101473" y="112204"/>
                  </a:lnTo>
                  <a:close/>
                </a:path>
                <a:path w="671194" h="163195">
                  <a:moveTo>
                    <a:pt x="222389" y="81889"/>
                  </a:moveTo>
                  <a:lnTo>
                    <a:pt x="207238" y="81889"/>
                  </a:lnTo>
                  <a:lnTo>
                    <a:pt x="207238" y="28409"/>
                  </a:lnTo>
                  <a:lnTo>
                    <a:pt x="207238" y="12903"/>
                  </a:lnTo>
                  <a:lnTo>
                    <a:pt x="194513" y="12903"/>
                  </a:lnTo>
                  <a:lnTo>
                    <a:pt x="194513" y="28409"/>
                  </a:lnTo>
                  <a:lnTo>
                    <a:pt x="194170" y="34328"/>
                  </a:lnTo>
                  <a:lnTo>
                    <a:pt x="193649" y="43916"/>
                  </a:lnTo>
                  <a:lnTo>
                    <a:pt x="193649" y="81889"/>
                  </a:lnTo>
                  <a:lnTo>
                    <a:pt x="158800" y="81889"/>
                  </a:lnTo>
                  <a:lnTo>
                    <a:pt x="184759" y="44081"/>
                  </a:lnTo>
                  <a:lnTo>
                    <a:pt x="187896" y="38506"/>
                  </a:lnTo>
                  <a:lnTo>
                    <a:pt x="191033" y="33629"/>
                  </a:lnTo>
                  <a:lnTo>
                    <a:pt x="193814" y="28409"/>
                  </a:lnTo>
                  <a:lnTo>
                    <a:pt x="194513" y="28409"/>
                  </a:lnTo>
                  <a:lnTo>
                    <a:pt x="194513" y="12903"/>
                  </a:lnTo>
                  <a:lnTo>
                    <a:pt x="191211" y="12903"/>
                  </a:lnTo>
                  <a:lnTo>
                    <a:pt x="143637" y="83807"/>
                  </a:lnTo>
                  <a:lnTo>
                    <a:pt x="143637" y="93395"/>
                  </a:lnTo>
                  <a:lnTo>
                    <a:pt x="193649" y="93395"/>
                  </a:lnTo>
                  <a:lnTo>
                    <a:pt x="193649" y="124053"/>
                  </a:lnTo>
                  <a:lnTo>
                    <a:pt x="207238" y="124053"/>
                  </a:lnTo>
                  <a:lnTo>
                    <a:pt x="207238" y="93395"/>
                  </a:lnTo>
                  <a:lnTo>
                    <a:pt x="222389" y="93395"/>
                  </a:lnTo>
                  <a:lnTo>
                    <a:pt x="222389" y="81889"/>
                  </a:lnTo>
                  <a:close/>
                </a:path>
                <a:path w="671194" h="163195">
                  <a:moveTo>
                    <a:pt x="279057" y="74752"/>
                  </a:moveTo>
                  <a:lnTo>
                    <a:pt x="238975" y="74752"/>
                  </a:lnTo>
                  <a:lnTo>
                    <a:pt x="238975" y="85902"/>
                  </a:lnTo>
                  <a:lnTo>
                    <a:pt x="279057" y="85902"/>
                  </a:lnTo>
                  <a:lnTo>
                    <a:pt x="279057" y="74752"/>
                  </a:lnTo>
                  <a:close/>
                </a:path>
                <a:path w="671194" h="163195">
                  <a:moveTo>
                    <a:pt x="353428" y="100888"/>
                  </a:moveTo>
                  <a:lnTo>
                    <a:pt x="316839" y="71437"/>
                  </a:lnTo>
                  <a:lnTo>
                    <a:pt x="309524" y="68300"/>
                  </a:lnTo>
                  <a:lnTo>
                    <a:pt x="309524" y="54368"/>
                  </a:lnTo>
                  <a:lnTo>
                    <a:pt x="314223" y="48437"/>
                  </a:lnTo>
                  <a:lnTo>
                    <a:pt x="332524" y="48437"/>
                  </a:lnTo>
                  <a:lnTo>
                    <a:pt x="338620" y="50876"/>
                  </a:lnTo>
                  <a:lnTo>
                    <a:pt x="344551" y="55232"/>
                  </a:lnTo>
                  <a:lnTo>
                    <a:pt x="351167" y="46875"/>
                  </a:lnTo>
                  <a:lnTo>
                    <a:pt x="345757" y="43027"/>
                  </a:lnTo>
                  <a:lnTo>
                    <a:pt x="339509" y="39992"/>
                  </a:lnTo>
                  <a:lnTo>
                    <a:pt x="332524" y="37998"/>
                  </a:lnTo>
                  <a:lnTo>
                    <a:pt x="324853" y="37287"/>
                  </a:lnTo>
                  <a:lnTo>
                    <a:pt x="312496" y="39141"/>
                  </a:lnTo>
                  <a:lnTo>
                    <a:pt x="303301" y="44221"/>
                  </a:lnTo>
                  <a:lnTo>
                    <a:pt x="297561" y="51841"/>
                  </a:lnTo>
                  <a:lnTo>
                    <a:pt x="295592" y="61328"/>
                  </a:lnTo>
                  <a:lnTo>
                    <a:pt x="297688" y="70421"/>
                  </a:lnTo>
                  <a:lnTo>
                    <a:pt x="303276" y="77139"/>
                  </a:lnTo>
                  <a:lnTo>
                    <a:pt x="311238" y="82105"/>
                  </a:lnTo>
                  <a:lnTo>
                    <a:pt x="320497" y="85902"/>
                  </a:lnTo>
                  <a:lnTo>
                    <a:pt x="330085" y="89382"/>
                  </a:lnTo>
                  <a:lnTo>
                    <a:pt x="339496" y="93040"/>
                  </a:lnTo>
                  <a:lnTo>
                    <a:pt x="339496" y="109067"/>
                  </a:lnTo>
                  <a:lnTo>
                    <a:pt x="334086" y="114820"/>
                  </a:lnTo>
                  <a:lnTo>
                    <a:pt x="322935" y="114820"/>
                  </a:lnTo>
                  <a:lnTo>
                    <a:pt x="315582" y="114236"/>
                  </a:lnTo>
                  <a:lnTo>
                    <a:pt x="309041" y="112496"/>
                  </a:lnTo>
                  <a:lnTo>
                    <a:pt x="303098" y="109601"/>
                  </a:lnTo>
                  <a:lnTo>
                    <a:pt x="297497" y="105587"/>
                  </a:lnTo>
                  <a:lnTo>
                    <a:pt x="290880" y="113957"/>
                  </a:lnTo>
                  <a:lnTo>
                    <a:pt x="297383" y="119087"/>
                  </a:lnTo>
                  <a:lnTo>
                    <a:pt x="304952" y="122923"/>
                  </a:lnTo>
                  <a:lnTo>
                    <a:pt x="313372" y="125323"/>
                  </a:lnTo>
                  <a:lnTo>
                    <a:pt x="322414" y="126149"/>
                  </a:lnTo>
                  <a:lnTo>
                    <a:pt x="335711" y="124142"/>
                  </a:lnTo>
                  <a:lnTo>
                    <a:pt x="345440" y="118681"/>
                  </a:lnTo>
                  <a:lnTo>
                    <a:pt x="351396" y="110642"/>
                  </a:lnTo>
                  <a:lnTo>
                    <a:pt x="353428" y="100888"/>
                  </a:lnTo>
                  <a:close/>
                </a:path>
                <a:path w="671194" h="163195">
                  <a:moveTo>
                    <a:pt x="439204" y="77012"/>
                  </a:moveTo>
                  <a:lnTo>
                    <a:pt x="426313" y="45034"/>
                  </a:lnTo>
                  <a:lnTo>
                    <a:pt x="426313" y="74396"/>
                  </a:lnTo>
                  <a:lnTo>
                    <a:pt x="381533" y="74396"/>
                  </a:lnTo>
                  <a:lnTo>
                    <a:pt x="384365" y="63563"/>
                  </a:lnTo>
                  <a:lnTo>
                    <a:pt x="389763" y="55524"/>
                  </a:lnTo>
                  <a:lnTo>
                    <a:pt x="397065" y="50507"/>
                  </a:lnTo>
                  <a:lnTo>
                    <a:pt x="405574" y="48793"/>
                  </a:lnTo>
                  <a:lnTo>
                    <a:pt x="414261" y="50444"/>
                  </a:lnTo>
                  <a:lnTo>
                    <a:pt x="420776" y="55321"/>
                  </a:lnTo>
                  <a:lnTo>
                    <a:pt x="424789" y="63169"/>
                  </a:lnTo>
                  <a:lnTo>
                    <a:pt x="424916" y="63563"/>
                  </a:lnTo>
                  <a:lnTo>
                    <a:pt x="426313" y="74396"/>
                  </a:lnTo>
                  <a:lnTo>
                    <a:pt x="426313" y="45034"/>
                  </a:lnTo>
                  <a:lnTo>
                    <a:pt x="419646" y="40068"/>
                  </a:lnTo>
                  <a:lnTo>
                    <a:pt x="405231" y="37287"/>
                  </a:lnTo>
                  <a:lnTo>
                    <a:pt x="391134" y="40360"/>
                  </a:lnTo>
                  <a:lnTo>
                    <a:pt x="378980" y="49187"/>
                  </a:lnTo>
                  <a:lnTo>
                    <a:pt x="370459" y="63169"/>
                  </a:lnTo>
                  <a:lnTo>
                    <a:pt x="367245" y="81724"/>
                  </a:lnTo>
                  <a:lnTo>
                    <a:pt x="370382" y="100495"/>
                  </a:lnTo>
                  <a:lnTo>
                    <a:pt x="378968" y="114452"/>
                  </a:lnTo>
                  <a:lnTo>
                    <a:pt x="391795" y="123151"/>
                  </a:lnTo>
                  <a:lnTo>
                    <a:pt x="407670" y="126149"/>
                  </a:lnTo>
                  <a:lnTo>
                    <a:pt x="415950" y="125526"/>
                  </a:lnTo>
                  <a:lnTo>
                    <a:pt x="423329" y="123748"/>
                  </a:lnTo>
                  <a:lnTo>
                    <a:pt x="429895" y="121005"/>
                  </a:lnTo>
                  <a:lnTo>
                    <a:pt x="435724" y="117436"/>
                  </a:lnTo>
                  <a:lnTo>
                    <a:pt x="434098" y="114477"/>
                  </a:lnTo>
                  <a:lnTo>
                    <a:pt x="430669" y="108204"/>
                  </a:lnTo>
                  <a:lnTo>
                    <a:pt x="424738" y="112204"/>
                  </a:lnTo>
                  <a:lnTo>
                    <a:pt x="417601" y="114477"/>
                  </a:lnTo>
                  <a:lnTo>
                    <a:pt x="409409" y="114477"/>
                  </a:lnTo>
                  <a:lnTo>
                    <a:pt x="398462" y="112407"/>
                  </a:lnTo>
                  <a:lnTo>
                    <a:pt x="389915" y="106553"/>
                  </a:lnTo>
                  <a:lnTo>
                    <a:pt x="384149" y="97421"/>
                  </a:lnTo>
                  <a:lnTo>
                    <a:pt x="381533" y="85547"/>
                  </a:lnTo>
                  <a:lnTo>
                    <a:pt x="438505" y="85547"/>
                  </a:lnTo>
                  <a:lnTo>
                    <a:pt x="439026" y="82765"/>
                  </a:lnTo>
                  <a:lnTo>
                    <a:pt x="439102" y="81724"/>
                  </a:lnTo>
                  <a:lnTo>
                    <a:pt x="439204" y="77012"/>
                  </a:lnTo>
                  <a:close/>
                </a:path>
                <a:path w="671194" h="163195">
                  <a:moveTo>
                    <a:pt x="473697" y="39382"/>
                  </a:moveTo>
                  <a:lnTo>
                    <a:pt x="459244" y="39382"/>
                  </a:lnTo>
                  <a:lnTo>
                    <a:pt x="459244" y="124053"/>
                  </a:lnTo>
                  <a:lnTo>
                    <a:pt x="473697" y="124053"/>
                  </a:lnTo>
                  <a:lnTo>
                    <a:pt x="473697" y="39382"/>
                  </a:lnTo>
                  <a:close/>
                </a:path>
                <a:path w="671194" h="163195">
                  <a:moveTo>
                    <a:pt x="476135" y="6972"/>
                  </a:moveTo>
                  <a:lnTo>
                    <a:pt x="472135" y="3136"/>
                  </a:lnTo>
                  <a:lnTo>
                    <a:pt x="460984" y="3136"/>
                  </a:lnTo>
                  <a:lnTo>
                    <a:pt x="456971" y="6972"/>
                  </a:lnTo>
                  <a:lnTo>
                    <a:pt x="456971" y="18300"/>
                  </a:lnTo>
                  <a:lnTo>
                    <a:pt x="460984" y="21958"/>
                  </a:lnTo>
                  <a:lnTo>
                    <a:pt x="472135" y="21958"/>
                  </a:lnTo>
                  <a:lnTo>
                    <a:pt x="476135" y="18300"/>
                  </a:lnTo>
                  <a:lnTo>
                    <a:pt x="476135" y="6972"/>
                  </a:lnTo>
                  <a:close/>
                </a:path>
                <a:path w="671194" h="163195">
                  <a:moveTo>
                    <a:pt x="543394" y="122491"/>
                  </a:moveTo>
                  <a:lnTo>
                    <a:pt x="540435" y="112204"/>
                  </a:lnTo>
                  <a:lnTo>
                    <a:pt x="536943" y="113779"/>
                  </a:lnTo>
                  <a:lnTo>
                    <a:pt x="533806" y="114300"/>
                  </a:lnTo>
                  <a:lnTo>
                    <a:pt x="521093" y="114300"/>
                  </a:lnTo>
                  <a:lnTo>
                    <a:pt x="517613" y="108381"/>
                  </a:lnTo>
                  <a:lnTo>
                    <a:pt x="517613" y="51054"/>
                  </a:lnTo>
                  <a:lnTo>
                    <a:pt x="540600" y="51054"/>
                  </a:lnTo>
                  <a:lnTo>
                    <a:pt x="540600" y="39382"/>
                  </a:lnTo>
                  <a:lnTo>
                    <a:pt x="517613" y="39382"/>
                  </a:lnTo>
                  <a:lnTo>
                    <a:pt x="517613" y="12204"/>
                  </a:lnTo>
                  <a:lnTo>
                    <a:pt x="505587" y="12204"/>
                  </a:lnTo>
                  <a:lnTo>
                    <a:pt x="503847" y="39382"/>
                  </a:lnTo>
                  <a:lnTo>
                    <a:pt x="490601" y="40259"/>
                  </a:lnTo>
                  <a:lnTo>
                    <a:pt x="490601" y="51054"/>
                  </a:lnTo>
                  <a:lnTo>
                    <a:pt x="503148" y="51054"/>
                  </a:lnTo>
                  <a:lnTo>
                    <a:pt x="503148" y="97751"/>
                  </a:lnTo>
                  <a:lnTo>
                    <a:pt x="504380" y="109321"/>
                  </a:lnTo>
                  <a:lnTo>
                    <a:pt x="508457" y="118287"/>
                  </a:lnTo>
                  <a:lnTo>
                    <a:pt x="515937" y="124091"/>
                  </a:lnTo>
                  <a:lnTo>
                    <a:pt x="527367" y="126149"/>
                  </a:lnTo>
                  <a:lnTo>
                    <a:pt x="533107" y="126149"/>
                  </a:lnTo>
                  <a:lnTo>
                    <a:pt x="538861" y="124574"/>
                  </a:lnTo>
                  <a:lnTo>
                    <a:pt x="543394" y="122491"/>
                  </a:lnTo>
                  <a:close/>
                </a:path>
                <a:path w="671194" h="163195">
                  <a:moveTo>
                    <a:pt x="573760" y="39382"/>
                  </a:moveTo>
                  <a:lnTo>
                    <a:pt x="559295" y="39382"/>
                  </a:lnTo>
                  <a:lnTo>
                    <a:pt x="559295" y="124053"/>
                  </a:lnTo>
                  <a:lnTo>
                    <a:pt x="573760" y="124053"/>
                  </a:lnTo>
                  <a:lnTo>
                    <a:pt x="573760" y="39382"/>
                  </a:lnTo>
                  <a:close/>
                </a:path>
                <a:path w="671194" h="163195">
                  <a:moveTo>
                    <a:pt x="576199" y="6972"/>
                  </a:moveTo>
                  <a:lnTo>
                    <a:pt x="572198" y="3136"/>
                  </a:lnTo>
                  <a:lnTo>
                    <a:pt x="561047" y="3136"/>
                  </a:lnTo>
                  <a:lnTo>
                    <a:pt x="557034" y="6972"/>
                  </a:lnTo>
                  <a:lnTo>
                    <a:pt x="557034" y="18300"/>
                  </a:lnTo>
                  <a:lnTo>
                    <a:pt x="561047" y="21958"/>
                  </a:lnTo>
                  <a:lnTo>
                    <a:pt x="572198" y="21958"/>
                  </a:lnTo>
                  <a:lnTo>
                    <a:pt x="576199" y="18300"/>
                  </a:lnTo>
                  <a:lnTo>
                    <a:pt x="576199" y="6972"/>
                  </a:lnTo>
                  <a:close/>
                </a:path>
                <a:path w="671194" h="163195">
                  <a:moveTo>
                    <a:pt x="671156" y="133642"/>
                  </a:moveTo>
                  <a:lnTo>
                    <a:pt x="669302" y="124599"/>
                  </a:lnTo>
                  <a:lnTo>
                    <a:pt x="668820" y="124053"/>
                  </a:lnTo>
                  <a:lnTo>
                    <a:pt x="663727" y="118313"/>
                  </a:lnTo>
                  <a:lnTo>
                    <a:pt x="657047" y="115658"/>
                  </a:lnTo>
                  <a:lnTo>
                    <a:pt x="657047" y="128066"/>
                  </a:lnTo>
                  <a:lnTo>
                    <a:pt x="657047" y="135902"/>
                  </a:lnTo>
                  <a:lnTo>
                    <a:pt x="655129" y="142252"/>
                  </a:lnTo>
                  <a:lnTo>
                    <a:pt x="649732" y="147713"/>
                  </a:lnTo>
                  <a:lnTo>
                    <a:pt x="641311" y="151536"/>
                  </a:lnTo>
                  <a:lnTo>
                    <a:pt x="630389" y="152984"/>
                  </a:lnTo>
                  <a:lnTo>
                    <a:pt x="620077" y="151968"/>
                  </a:lnTo>
                  <a:lnTo>
                    <a:pt x="612355" y="149059"/>
                  </a:lnTo>
                  <a:lnTo>
                    <a:pt x="607504" y="144449"/>
                  </a:lnTo>
                  <a:lnTo>
                    <a:pt x="605815" y="138341"/>
                  </a:lnTo>
                  <a:lnTo>
                    <a:pt x="605815" y="133464"/>
                  </a:lnTo>
                  <a:lnTo>
                    <a:pt x="608431" y="128409"/>
                  </a:lnTo>
                  <a:lnTo>
                    <a:pt x="614527" y="124053"/>
                  </a:lnTo>
                  <a:lnTo>
                    <a:pt x="618185" y="125107"/>
                  </a:lnTo>
                  <a:lnTo>
                    <a:pt x="622198" y="125450"/>
                  </a:lnTo>
                  <a:lnTo>
                    <a:pt x="651116" y="125450"/>
                  </a:lnTo>
                  <a:lnTo>
                    <a:pt x="657047" y="128066"/>
                  </a:lnTo>
                  <a:lnTo>
                    <a:pt x="657047" y="115658"/>
                  </a:lnTo>
                  <a:lnTo>
                    <a:pt x="654469" y="114630"/>
                  </a:lnTo>
                  <a:lnTo>
                    <a:pt x="641540" y="113423"/>
                  </a:lnTo>
                  <a:lnTo>
                    <a:pt x="613829" y="113423"/>
                  </a:lnTo>
                  <a:lnTo>
                    <a:pt x="610349" y="109601"/>
                  </a:lnTo>
                  <a:lnTo>
                    <a:pt x="610349" y="99669"/>
                  </a:lnTo>
                  <a:lnTo>
                    <a:pt x="612609" y="96875"/>
                  </a:lnTo>
                  <a:lnTo>
                    <a:pt x="615746" y="94259"/>
                  </a:lnTo>
                  <a:lnTo>
                    <a:pt x="619582" y="96177"/>
                  </a:lnTo>
                  <a:lnTo>
                    <a:pt x="624116" y="97231"/>
                  </a:lnTo>
                  <a:lnTo>
                    <a:pt x="628294" y="97231"/>
                  </a:lnTo>
                  <a:lnTo>
                    <a:pt x="640422" y="95173"/>
                  </a:lnTo>
                  <a:lnTo>
                    <a:pt x="641946" y="94259"/>
                  </a:lnTo>
                  <a:lnTo>
                    <a:pt x="650265" y="89293"/>
                  </a:lnTo>
                  <a:lnTo>
                    <a:pt x="651573" y="87464"/>
                  </a:lnTo>
                  <a:lnTo>
                    <a:pt x="656894" y="80022"/>
                  </a:lnTo>
                  <a:lnTo>
                    <a:pt x="659307" y="67779"/>
                  </a:lnTo>
                  <a:lnTo>
                    <a:pt x="659307" y="60642"/>
                  </a:lnTo>
                  <a:lnTo>
                    <a:pt x="656526" y="54368"/>
                  </a:lnTo>
                  <a:lnTo>
                    <a:pt x="652513" y="50533"/>
                  </a:lnTo>
                  <a:lnTo>
                    <a:pt x="669759" y="50533"/>
                  </a:lnTo>
                  <a:lnTo>
                    <a:pt x="669759" y="47739"/>
                  </a:lnTo>
                  <a:lnTo>
                    <a:pt x="669759" y="39382"/>
                  </a:lnTo>
                  <a:lnTo>
                    <a:pt x="646239" y="39382"/>
                  </a:lnTo>
                  <a:lnTo>
                    <a:pt x="646239" y="67437"/>
                  </a:lnTo>
                  <a:lnTo>
                    <a:pt x="644804" y="75780"/>
                  </a:lnTo>
                  <a:lnTo>
                    <a:pt x="640930" y="82092"/>
                  </a:lnTo>
                  <a:lnTo>
                    <a:pt x="635215" y="86080"/>
                  </a:lnTo>
                  <a:lnTo>
                    <a:pt x="628294" y="87464"/>
                  </a:lnTo>
                  <a:lnTo>
                    <a:pt x="621372" y="86080"/>
                  </a:lnTo>
                  <a:lnTo>
                    <a:pt x="615657" y="82092"/>
                  </a:lnTo>
                  <a:lnTo>
                    <a:pt x="611784" y="75780"/>
                  </a:lnTo>
                  <a:lnTo>
                    <a:pt x="610349" y="67437"/>
                  </a:lnTo>
                  <a:lnTo>
                    <a:pt x="611759" y="59143"/>
                  </a:lnTo>
                  <a:lnTo>
                    <a:pt x="646239" y="67437"/>
                  </a:lnTo>
                  <a:lnTo>
                    <a:pt x="646239" y="39382"/>
                  </a:lnTo>
                  <a:lnTo>
                    <a:pt x="640321" y="39382"/>
                  </a:lnTo>
                  <a:lnTo>
                    <a:pt x="637184" y="38163"/>
                  </a:lnTo>
                  <a:lnTo>
                    <a:pt x="633006" y="37287"/>
                  </a:lnTo>
                  <a:lnTo>
                    <a:pt x="628294" y="37287"/>
                  </a:lnTo>
                  <a:lnTo>
                    <a:pt x="616038" y="39408"/>
                  </a:lnTo>
                  <a:lnTo>
                    <a:pt x="605891" y="45440"/>
                  </a:lnTo>
                  <a:lnTo>
                    <a:pt x="598970" y="54927"/>
                  </a:lnTo>
                  <a:lnTo>
                    <a:pt x="596417" y="67437"/>
                  </a:lnTo>
                  <a:lnTo>
                    <a:pt x="596417" y="77533"/>
                  </a:lnTo>
                  <a:lnTo>
                    <a:pt x="601814" y="85725"/>
                  </a:lnTo>
                  <a:lnTo>
                    <a:pt x="607390" y="90258"/>
                  </a:lnTo>
                  <a:lnTo>
                    <a:pt x="607390" y="90957"/>
                  </a:lnTo>
                  <a:lnTo>
                    <a:pt x="603034" y="93916"/>
                  </a:lnTo>
                  <a:lnTo>
                    <a:pt x="598157" y="99491"/>
                  </a:lnTo>
                  <a:lnTo>
                    <a:pt x="598157" y="113258"/>
                  </a:lnTo>
                  <a:lnTo>
                    <a:pt x="601459" y="117779"/>
                  </a:lnTo>
                  <a:lnTo>
                    <a:pt x="605650" y="120396"/>
                  </a:lnTo>
                  <a:lnTo>
                    <a:pt x="605650" y="121094"/>
                  </a:lnTo>
                  <a:lnTo>
                    <a:pt x="597979" y="126326"/>
                  </a:lnTo>
                  <a:lnTo>
                    <a:pt x="593280" y="133121"/>
                  </a:lnTo>
                  <a:lnTo>
                    <a:pt x="593280" y="140258"/>
                  </a:lnTo>
                  <a:lnTo>
                    <a:pt x="595833" y="149999"/>
                  </a:lnTo>
                  <a:lnTo>
                    <a:pt x="603008" y="157162"/>
                  </a:lnTo>
                  <a:lnTo>
                    <a:pt x="614083" y="161582"/>
                  </a:lnTo>
                  <a:lnTo>
                    <a:pt x="628294" y="163080"/>
                  </a:lnTo>
                  <a:lnTo>
                    <a:pt x="646087" y="160718"/>
                  </a:lnTo>
                  <a:lnTo>
                    <a:pt x="659587" y="154305"/>
                  </a:lnTo>
                  <a:lnTo>
                    <a:pt x="660806" y="152984"/>
                  </a:lnTo>
                  <a:lnTo>
                    <a:pt x="668159" y="144932"/>
                  </a:lnTo>
                  <a:lnTo>
                    <a:pt x="671156" y="13364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412139" y="671893"/>
            <a:ext cx="822960" cy="142875"/>
            <a:chOff x="412139" y="671893"/>
            <a:chExt cx="822960" cy="142875"/>
          </a:xfrm>
        </p:grpSpPr>
        <p:sp>
          <p:nvSpPr>
            <p:cNvPr id="17" name="object 17"/>
            <p:cNvSpPr/>
            <p:nvPr/>
          </p:nvSpPr>
          <p:spPr>
            <a:xfrm>
              <a:off x="412139" y="671893"/>
              <a:ext cx="72305" cy="11324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503958" y="671893"/>
              <a:ext cx="401338" cy="11534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28069" y="698376"/>
              <a:ext cx="117082" cy="867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70937" y="698376"/>
              <a:ext cx="117082" cy="867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208509" y="765106"/>
              <a:ext cx="26670" cy="50165"/>
            </a:xfrm>
            <a:custGeom>
              <a:avLst/>
              <a:gdLst/>
              <a:ahLst/>
              <a:cxnLst/>
              <a:rect l="l" t="t" r="r" b="b"/>
              <a:pathLst>
                <a:path w="26669" h="50165">
                  <a:moveTo>
                    <a:pt x="21952" y="0"/>
                  </a:moveTo>
                  <a:lnTo>
                    <a:pt x="8537" y="0"/>
                  </a:lnTo>
                  <a:lnTo>
                    <a:pt x="3658" y="3832"/>
                  </a:lnTo>
                  <a:lnTo>
                    <a:pt x="3658" y="16726"/>
                  </a:lnTo>
                  <a:lnTo>
                    <a:pt x="8362" y="20210"/>
                  </a:lnTo>
                  <a:lnTo>
                    <a:pt x="15157" y="20210"/>
                  </a:lnTo>
                  <a:lnTo>
                    <a:pt x="15854" y="20036"/>
                  </a:lnTo>
                  <a:lnTo>
                    <a:pt x="14774" y="26640"/>
                  </a:lnTo>
                  <a:lnTo>
                    <a:pt x="11651" y="32493"/>
                  </a:lnTo>
                  <a:lnTo>
                    <a:pt x="6666" y="37432"/>
                  </a:lnTo>
                  <a:lnTo>
                    <a:pt x="0" y="41292"/>
                  </a:lnTo>
                  <a:lnTo>
                    <a:pt x="3484" y="49655"/>
                  </a:lnTo>
                  <a:lnTo>
                    <a:pt x="13105" y="44246"/>
                  </a:lnTo>
                  <a:lnTo>
                    <a:pt x="20341" y="36827"/>
                  </a:lnTo>
                  <a:lnTo>
                    <a:pt x="24898" y="27678"/>
                  </a:lnTo>
                  <a:lnTo>
                    <a:pt x="26482" y="17074"/>
                  </a:lnTo>
                  <a:lnTo>
                    <a:pt x="26482" y="6446"/>
                  </a:lnTo>
                  <a:lnTo>
                    <a:pt x="219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1294405" y="670848"/>
            <a:ext cx="384175" cy="116839"/>
            <a:chOff x="1294405" y="670848"/>
            <a:chExt cx="384175" cy="116839"/>
          </a:xfrm>
        </p:grpSpPr>
        <p:sp>
          <p:nvSpPr>
            <p:cNvPr id="23" name="object 23"/>
            <p:cNvSpPr/>
            <p:nvPr/>
          </p:nvSpPr>
          <p:spPr>
            <a:xfrm>
              <a:off x="1294405" y="670848"/>
              <a:ext cx="15240" cy="114300"/>
            </a:xfrm>
            <a:custGeom>
              <a:avLst/>
              <a:gdLst/>
              <a:ahLst/>
              <a:cxnLst/>
              <a:rect l="l" t="t" r="r" b="b"/>
              <a:pathLst>
                <a:path w="15240" h="114300">
                  <a:moveTo>
                    <a:pt x="14635" y="0"/>
                  </a:moveTo>
                  <a:lnTo>
                    <a:pt x="0" y="0"/>
                  </a:lnTo>
                  <a:lnTo>
                    <a:pt x="0" y="114294"/>
                  </a:lnTo>
                  <a:lnTo>
                    <a:pt x="14635" y="114294"/>
                  </a:lnTo>
                  <a:lnTo>
                    <a:pt x="146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336655" y="698376"/>
              <a:ext cx="67949" cy="8676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30200" y="698376"/>
              <a:ext cx="67949" cy="8676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18482" y="698376"/>
              <a:ext cx="71957" cy="8885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10597" y="698376"/>
              <a:ext cx="67949" cy="8676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404876" y="912339"/>
            <a:ext cx="1222160" cy="20457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9" name="object 29"/>
          <p:cNvGrpSpPr/>
          <p:nvPr/>
        </p:nvGrpSpPr>
        <p:grpSpPr>
          <a:xfrm>
            <a:off x="3325996" y="2445423"/>
            <a:ext cx="1064260" cy="179705"/>
            <a:chOff x="3325996" y="2445423"/>
            <a:chExt cx="1064260" cy="179705"/>
          </a:xfrm>
        </p:grpSpPr>
        <p:sp>
          <p:nvSpPr>
            <p:cNvPr id="30" name="object 30"/>
            <p:cNvSpPr/>
            <p:nvPr/>
          </p:nvSpPr>
          <p:spPr>
            <a:xfrm>
              <a:off x="3325996" y="2455075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89" h="167005">
                  <a:moveTo>
                    <a:pt x="21336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6" y="166624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387058" y="2495207"/>
              <a:ext cx="99060" cy="1264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522973" y="2495207"/>
              <a:ext cx="99060" cy="1264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651243" y="2495207"/>
              <a:ext cx="104901" cy="1295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785076" y="2495207"/>
              <a:ext cx="99059" cy="1264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908088" y="2495207"/>
              <a:ext cx="91186" cy="1295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4018959" y="2495207"/>
              <a:ext cx="104901" cy="1295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4149261" y="2445423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4" y="52832"/>
                  </a:moveTo>
                  <a:lnTo>
                    <a:pt x="3302" y="52832"/>
                  </a:lnTo>
                  <a:lnTo>
                    <a:pt x="3302" y="176276"/>
                  </a:lnTo>
                  <a:lnTo>
                    <a:pt x="24384" y="176276"/>
                  </a:lnTo>
                  <a:lnTo>
                    <a:pt x="24384" y="52832"/>
                  </a:lnTo>
                  <a:close/>
                </a:path>
                <a:path w="27939" h="176530">
                  <a:moveTo>
                    <a:pt x="22098" y="0"/>
                  </a:moveTo>
                  <a:lnTo>
                    <a:pt x="5842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8" y="27432"/>
                  </a:lnTo>
                  <a:lnTo>
                    <a:pt x="27940" y="22098"/>
                  </a:lnTo>
                  <a:lnTo>
                    <a:pt x="27940" y="5588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4197749" y="2458631"/>
              <a:ext cx="192100" cy="16611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10887584" y="2455074"/>
            <a:ext cx="430530" cy="170180"/>
            <a:chOff x="10887584" y="2455074"/>
            <a:chExt cx="430530" cy="170180"/>
          </a:xfrm>
        </p:grpSpPr>
        <p:sp>
          <p:nvSpPr>
            <p:cNvPr id="40" name="object 40"/>
            <p:cNvSpPr/>
            <p:nvPr/>
          </p:nvSpPr>
          <p:spPr>
            <a:xfrm>
              <a:off x="10887584" y="2455074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90" h="167005">
                  <a:moveTo>
                    <a:pt x="21335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5" y="166624"/>
                  </a:lnTo>
                  <a:lnTo>
                    <a:pt x="213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0948645" y="2495206"/>
              <a:ext cx="99059" cy="1264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1084561" y="2495206"/>
              <a:ext cx="99059" cy="1264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1212831" y="2495206"/>
              <a:ext cx="104902" cy="1295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11346664" y="2445423"/>
            <a:ext cx="605155" cy="179705"/>
            <a:chOff x="11346664" y="2445423"/>
            <a:chExt cx="605155" cy="179705"/>
          </a:xfrm>
        </p:grpSpPr>
        <p:sp>
          <p:nvSpPr>
            <p:cNvPr id="45" name="object 45"/>
            <p:cNvSpPr/>
            <p:nvPr/>
          </p:nvSpPr>
          <p:spPr>
            <a:xfrm>
              <a:off x="11469676" y="2495207"/>
              <a:ext cx="91185" cy="1295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1346664" y="2495207"/>
              <a:ext cx="99060" cy="12649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1580547" y="2495207"/>
              <a:ext cx="104901" cy="1295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1710849" y="2445423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40" h="176530">
                  <a:moveTo>
                    <a:pt x="24383" y="52832"/>
                  </a:moveTo>
                  <a:lnTo>
                    <a:pt x="3301" y="52832"/>
                  </a:lnTo>
                  <a:lnTo>
                    <a:pt x="3301" y="176276"/>
                  </a:lnTo>
                  <a:lnTo>
                    <a:pt x="24383" y="176276"/>
                  </a:lnTo>
                  <a:lnTo>
                    <a:pt x="24383" y="52832"/>
                  </a:lnTo>
                  <a:close/>
                </a:path>
                <a:path w="27940" h="176530">
                  <a:moveTo>
                    <a:pt x="22098" y="0"/>
                  </a:moveTo>
                  <a:lnTo>
                    <a:pt x="5842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8" y="27432"/>
                  </a:lnTo>
                  <a:lnTo>
                    <a:pt x="27940" y="22098"/>
                  </a:lnTo>
                  <a:lnTo>
                    <a:pt x="27940" y="5588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1759337" y="2458631"/>
              <a:ext cx="192100" cy="16611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2020-09-24T11:33:39Z</dcterms:created>
  <dcterms:modified xsi:type="dcterms:W3CDTF">2020-09-24T11:33:39Z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