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277100" cy="7708900"/>
  <p:notesSz cx="72771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45782" y="2389759"/>
            <a:ext cx="6185535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91565" y="4316984"/>
            <a:ext cx="509397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63855" y="1773047"/>
            <a:ext cx="3165538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747706" y="1773047"/>
            <a:ext cx="3165538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3855" y="308356"/>
            <a:ext cx="654939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3855" y="1773047"/>
            <a:ext cx="654939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474214" y="7169277"/>
            <a:ext cx="232867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63855" y="7169277"/>
            <a:ext cx="167373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239512" y="7169277"/>
            <a:ext cx="167373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5.png"/><Relationship Id="rId5" Type="http://schemas.openxmlformats.org/officeDocument/2006/relationships/image" Target="../media/image16.png"/><Relationship Id="rId6" Type="http://schemas.openxmlformats.org/officeDocument/2006/relationships/image" Target="../media/image6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1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7128509" cy="7704455"/>
            <a:chOff x="71996" y="0"/>
            <a:chExt cx="7128509" cy="7704455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7115809" cy="7547609"/>
            </a:xfrm>
            <a:custGeom>
              <a:avLst/>
              <a:gdLst/>
              <a:ahLst/>
              <a:cxnLst/>
              <a:rect l="l" t="t" r="r" b="b"/>
              <a:pathLst>
                <a:path w="7115809" h="7547609">
                  <a:moveTo>
                    <a:pt x="0" y="7547305"/>
                  </a:moveTo>
                  <a:lnTo>
                    <a:pt x="7115302" y="7547305"/>
                  </a:lnTo>
                  <a:lnTo>
                    <a:pt x="7115302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350" y="282549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0"/>
                  </a:moveTo>
                  <a:lnTo>
                    <a:pt x="0" y="718296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4412" y="7553647"/>
              <a:ext cx="6748145" cy="0"/>
            </a:xfrm>
            <a:custGeom>
              <a:avLst/>
              <a:gdLst/>
              <a:ahLst/>
              <a:cxnLst/>
              <a:rect l="l" t="t" r="r" b="b"/>
              <a:pathLst>
                <a:path w="6748145" h="0">
                  <a:moveTo>
                    <a:pt x="0" y="0"/>
                  </a:moveTo>
                  <a:lnTo>
                    <a:pt x="6747865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121649" y="238478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718296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720" y="150347"/>
              <a:ext cx="6748145" cy="0"/>
            </a:xfrm>
            <a:custGeom>
              <a:avLst/>
              <a:gdLst/>
              <a:ahLst/>
              <a:cxnLst/>
              <a:rect l="l" t="t" r="r" b="b"/>
              <a:pathLst>
                <a:path w="6748145" h="0">
                  <a:moveTo>
                    <a:pt x="674786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0350" y="150350"/>
              <a:ext cx="6971665" cy="7403465"/>
            </a:xfrm>
            <a:custGeom>
              <a:avLst/>
              <a:gdLst/>
              <a:ahLst/>
              <a:cxnLst/>
              <a:rect l="l" t="t" r="r" b="b"/>
              <a:pathLst>
                <a:path w="6971665" h="7403465">
                  <a:moveTo>
                    <a:pt x="0" y="7359230"/>
                  </a:moveTo>
                  <a:lnTo>
                    <a:pt x="0" y="7403299"/>
                  </a:lnTo>
                  <a:lnTo>
                    <a:pt x="44691" y="7403299"/>
                  </a:lnTo>
                </a:path>
                <a:path w="6971665" h="7403465">
                  <a:moveTo>
                    <a:pt x="6926618" y="7403299"/>
                  </a:moveTo>
                  <a:lnTo>
                    <a:pt x="6971296" y="7403299"/>
                  </a:lnTo>
                  <a:lnTo>
                    <a:pt x="6971296" y="7359230"/>
                  </a:lnTo>
                </a:path>
                <a:path w="6971665" h="7403465">
                  <a:moveTo>
                    <a:pt x="6971296" y="44069"/>
                  </a:moveTo>
                  <a:lnTo>
                    <a:pt x="6971296" y="0"/>
                  </a:lnTo>
                  <a:lnTo>
                    <a:pt x="6926618" y="0"/>
                  </a:lnTo>
                </a:path>
                <a:path w="6971665" h="7403465">
                  <a:moveTo>
                    <a:pt x="44691" y="0"/>
                  </a:moveTo>
                  <a:lnTo>
                    <a:pt x="0" y="0"/>
                  </a:lnTo>
                  <a:lnTo>
                    <a:pt x="0" y="44069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637587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37897" y="3679066"/>
              <a:ext cx="115570" cy="16662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76505" y="3671192"/>
              <a:ext cx="98298" cy="17754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05232" y="3719198"/>
              <a:ext cx="97790" cy="12953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827406" y="3664842"/>
              <a:ext cx="206273" cy="18389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53365" y="3719198"/>
              <a:ext cx="104901" cy="12953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83717" y="366941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29">
                  <a:moveTo>
                    <a:pt x="24384" y="52832"/>
                  </a:moveTo>
                  <a:lnTo>
                    <a:pt x="3302" y="52832"/>
                  </a:lnTo>
                  <a:lnTo>
                    <a:pt x="3302" y="176276"/>
                  </a:lnTo>
                  <a:lnTo>
                    <a:pt x="24384" y="176276"/>
                  </a:lnTo>
                  <a:lnTo>
                    <a:pt x="24384" y="52832"/>
                  </a:lnTo>
                  <a:close/>
                </a:path>
                <a:path w="27939" h="176529">
                  <a:moveTo>
                    <a:pt x="22098" y="0"/>
                  </a:moveTo>
                  <a:lnTo>
                    <a:pt x="5842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2" y="27432"/>
                  </a:lnTo>
                  <a:lnTo>
                    <a:pt x="22098" y="27432"/>
                  </a:lnTo>
                  <a:lnTo>
                    <a:pt x="27940" y="22098"/>
                  </a:lnTo>
                  <a:lnTo>
                    <a:pt x="27940" y="5588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232232" y="3682622"/>
              <a:ext cx="192100" cy="16611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871644" y="3669423"/>
              <a:ext cx="173990" cy="176530"/>
            </a:xfrm>
            <a:custGeom>
              <a:avLst/>
              <a:gdLst/>
              <a:ahLst/>
              <a:cxnLst/>
              <a:rect l="l" t="t" r="r" b="b"/>
              <a:pathLst>
                <a:path w="173989" h="176529">
                  <a:moveTo>
                    <a:pt x="122174" y="9956"/>
                  </a:moveTo>
                  <a:lnTo>
                    <a:pt x="0" y="9956"/>
                  </a:lnTo>
                  <a:lnTo>
                    <a:pt x="0" y="27736"/>
                  </a:lnTo>
                  <a:lnTo>
                    <a:pt x="50292" y="27736"/>
                  </a:lnTo>
                  <a:lnTo>
                    <a:pt x="50292" y="176326"/>
                  </a:lnTo>
                  <a:lnTo>
                    <a:pt x="71628" y="176326"/>
                  </a:lnTo>
                  <a:lnTo>
                    <a:pt x="71628" y="27736"/>
                  </a:lnTo>
                  <a:lnTo>
                    <a:pt x="122174" y="27736"/>
                  </a:lnTo>
                  <a:lnTo>
                    <a:pt x="122174" y="9956"/>
                  </a:lnTo>
                  <a:close/>
                </a:path>
                <a:path w="173989" h="176529">
                  <a:moveTo>
                    <a:pt x="170332" y="52832"/>
                  </a:moveTo>
                  <a:lnTo>
                    <a:pt x="149250" y="52832"/>
                  </a:lnTo>
                  <a:lnTo>
                    <a:pt x="149250" y="176276"/>
                  </a:lnTo>
                  <a:lnTo>
                    <a:pt x="170332" y="176276"/>
                  </a:lnTo>
                  <a:lnTo>
                    <a:pt x="170332" y="52832"/>
                  </a:lnTo>
                  <a:close/>
                </a:path>
                <a:path w="173989" h="176529">
                  <a:moveTo>
                    <a:pt x="173888" y="5588"/>
                  </a:moveTo>
                  <a:lnTo>
                    <a:pt x="168046" y="0"/>
                  </a:lnTo>
                  <a:lnTo>
                    <a:pt x="151790" y="0"/>
                  </a:lnTo>
                  <a:lnTo>
                    <a:pt x="145948" y="5588"/>
                  </a:lnTo>
                  <a:lnTo>
                    <a:pt x="145948" y="22098"/>
                  </a:lnTo>
                  <a:lnTo>
                    <a:pt x="151790" y="27432"/>
                  </a:lnTo>
                  <a:lnTo>
                    <a:pt x="168046" y="27432"/>
                  </a:lnTo>
                  <a:lnTo>
                    <a:pt x="173888" y="22098"/>
                  </a:lnTo>
                  <a:lnTo>
                    <a:pt x="173888" y="558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5066091" y="3682622"/>
              <a:ext cx="192024" cy="16611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287045" y="3664842"/>
              <a:ext cx="143510" cy="18389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450240" y="3719198"/>
              <a:ext cx="104901" cy="12953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580593" y="366941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29">
                  <a:moveTo>
                    <a:pt x="24384" y="52832"/>
                  </a:moveTo>
                  <a:lnTo>
                    <a:pt x="3302" y="52832"/>
                  </a:lnTo>
                  <a:lnTo>
                    <a:pt x="3302" y="176276"/>
                  </a:lnTo>
                  <a:lnTo>
                    <a:pt x="24384" y="176276"/>
                  </a:lnTo>
                  <a:lnTo>
                    <a:pt x="24384" y="52832"/>
                  </a:lnTo>
                  <a:close/>
                </a:path>
                <a:path w="27939" h="176529">
                  <a:moveTo>
                    <a:pt x="22098" y="0"/>
                  </a:moveTo>
                  <a:lnTo>
                    <a:pt x="5842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2" y="27432"/>
                  </a:lnTo>
                  <a:lnTo>
                    <a:pt x="22098" y="27432"/>
                  </a:lnTo>
                  <a:lnTo>
                    <a:pt x="27940" y="22098"/>
                  </a:lnTo>
                  <a:lnTo>
                    <a:pt x="27940" y="5588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629081" y="3682622"/>
              <a:ext cx="192024" cy="16611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21373" y="463184"/>
              <a:ext cx="104468" cy="12091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549693" y="457957"/>
              <a:ext cx="205486" cy="12823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774886" y="457957"/>
              <a:ext cx="289378" cy="12823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089342" y="460057"/>
              <a:ext cx="222885" cy="126364"/>
            </a:xfrm>
            <a:custGeom>
              <a:avLst/>
              <a:gdLst/>
              <a:ahLst/>
              <a:cxnLst/>
              <a:rect l="l" t="t" r="r" b="b"/>
              <a:pathLst>
                <a:path w="222884" h="126365">
                  <a:moveTo>
                    <a:pt x="23520" y="124574"/>
                  </a:moveTo>
                  <a:lnTo>
                    <a:pt x="21615" y="113766"/>
                  </a:lnTo>
                  <a:lnTo>
                    <a:pt x="18643" y="114122"/>
                  </a:lnTo>
                  <a:lnTo>
                    <a:pt x="16383" y="114122"/>
                  </a:lnTo>
                  <a:lnTo>
                    <a:pt x="14465" y="112547"/>
                  </a:lnTo>
                  <a:lnTo>
                    <a:pt x="14465" y="0"/>
                  </a:lnTo>
                  <a:lnTo>
                    <a:pt x="0" y="0"/>
                  </a:lnTo>
                  <a:lnTo>
                    <a:pt x="0" y="119164"/>
                  </a:lnTo>
                  <a:lnTo>
                    <a:pt x="4356" y="126136"/>
                  </a:lnTo>
                  <a:lnTo>
                    <a:pt x="15163" y="126136"/>
                  </a:lnTo>
                  <a:lnTo>
                    <a:pt x="18821" y="126136"/>
                  </a:lnTo>
                  <a:lnTo>
                    <a:pt x="21437" y="125615"/>
                  </a:lnTo>
                  <a:lnTo>
                    <a:pt x="23520" y="124574"/>
                  </a:lnTo>
                  <a:close/>
                </a:path>
                <a:path w="222884" h="126365">
                  <a:moveTo>
                    <a:pt x="101473" y="112204"/>
                  </a:moveTo>
                  <a:lnTo>
                    <a:pt x="55473" y="112204"/>
                  </a:lnTo>
                  <a:lnTo>
                    <a:pt x="99910" y="47040"/>
                  </a:lnTo>
                  <a:lnTo>
                    <a:pt x="99910" y="39370"/>
                  </a:lnTo>
                  <a:lnTo>
                    <a:pt x="42062" y="39370"/>
                  </a:lnTo>
                  <a:lnTo>
                    <a:pt x="42062" y="51041"/>
                  </a:lnTo>
                  <a:lnTo>
                    <a:pt x="81610" y="51041"/>
                  </a:lnTo>
                  <a:lnTo>
                    <a:pt x="37185" y="116382"/>
                  </a:lnTo>
                  <a:lnTo>
                    <a:pt x="37185" y="124053"/>
                  </a:lnTo>
                  <a:lnTo>
                    <a:pt x="101473" y="124053"/>
                  </a:lnTo>
                  <a:lnTo>
                    <a:pt x="101473" y="112204"/>
                  </a:lnTo>
                  <a:close/>
                </a:path>
                <a:path w="222884" h="126365">
                  <a:moveTo>
                    <a:pt x="222389" y="81889"/>
                  </a:moveTo>
                  <a:lnTo>
                    <a:pt x="207238" y="81889"/>
                  </a:lnTo>
                  <a:lnTo>
                    <a:pt x="207238" y="28397"/>
                  </a:lnTo>
                  <a:lnTo>
                    <a:pt x="207238" y="12890"/>
                  </a:lnTo>
                  <a:lnTo>
                    <a:pt x="194513" y="12890"/>
                  </a:lnTo>
                  <a:lnTo>
                    <a:pt x="194513" y="28397"/>
                  </a:lnTo>
                  <a:lnTo>
                    <a:pt x="194170" y="34315"/>
                  </a:lnTo>
                  <a:lnTo>
                    <a:pt x="193649" y="43903"/>
                  </a:lnTo>
                  <a:lnTo>
                    <a:pt x="193649" y="81889"/>
                  </a:lnTo>
                  <a:lnTo>
                    <a:pt x="158800" y="81889"/>
                  </a:lnTo>
                  <a:lnTo>
                    <a:pt x="184759" y="44081"/>
                  </a:lnTo>
                  <a:lnTo>
                    <a:pt x="187896" y="38506"/>
                  </a:lnTo>
                  <a:lnTo>
                    <a:pt x="191033" y="33616"/>
                  </a:lnTo>
                  <a:lnTo>
                    <a:pt x="193814" y="28397"/>
                  </a:lnTo>
                  <a:lnTo>
                    <a:pt x="194513" y="28397"/>
                  </a:lnTo>
                  <a:lnTo>
                    <a:pt x="194513" y="12890"/>
                  </a:lnTo>
                  <a:lnTo>
                    <a:pt x="191211" y="12890"/>
                  </a:lnTo>
                  <a:lnTo>
                    <a:pt x="143637" y="83807"/>
                  </a:lnTo>
                  <a:lnTo>
                    <a:pt x="143637" y="93383"/>
                  </a:lnTo>
                  <a:lnTo>
                    <a:pt x="193649" y="93383"/>
                  </a:lnTo>
                  <a:lnTo>
                    <a:pt x="193649" y="124053"/>
                  </a:lnTo>
                  <a:lnTo>
                    <a:pt x="207238" y="124053"/>
                  </a:lnTo>
                  <a:lnTo>
                    <a:pt x="207238" y="93383"/>
                  </a:lnTo>
                  <a:lnTo>
                    <a:pt x="222389" y="93383"/>
                  </a:lnTo>
                  <a:lnTo>
                    <a:pt x="222389" y="8188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12661" y="463184"/>
              <a:ext cx="1347843" cy="35156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04876" y="912330"/>
              <a:ext cx="1222160" cy="20457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7128509" cy="7704455"/>
            <a:chOff x="71996" y="0"/>
            <a:chExt cx="7128509" cy="7704455"/>
          </a:xfrm>
        </p:grpSpPr>
        <p:sp>
          <p:nvSpPr>
            <p:cNvPr id="3" name="object 3"/>
            <p:cNvSpPr/>
            <p:nvPr/>
          </p:nvSpPr>
          <p:spPr>
            <a:xfrm>
              <a:off x="3637587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8346" y="78346"/>
              <a:ext cx="7115809" cy="7547609"/>
            </a:xfrm>
            <a:custGeom>
              <a:avLst/>
              <a:gdLst/>
              <a:ahLst/>
              <a:cxnLst/>
              <a:rect l="l" t="t" r="r" b="b"/>
              <a:pathLst>
                <a:path w="7115809" h="7547609">
                  <a:moveTo>
                    <a:pt x="0" y="7547305"/>
                  </a:moveTo>
                  <a:lnTo>
                    <a:pt x="7115302" y="7547305"/>
                  </a:lnTo>
                  <a:lnTo>
                    <a:pt x="7115302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50350" y="282549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0"/>
                  </a:moveTo>
                  <a:lnTo>
                    <a:pt x="0" y="718296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84412" y="7553647"/>
              <a:ext cx="6748145" cy="0"/>
            </a:xfrm>
            <a:custGeom>
              <a:avLst/>
              <a:gdLst/>
              <a:ahLst/>
              <a:cxnLst/>
              <a:rect l="l" t="t" r="r" b="b"/>
              <a:pathLst>
                <a:path w="6748145" h="0">
                  <a:moveTo>
                    <a:pt x="0" y="0"/>
                  </a:moveTo>
                  <a:lnTo>
                    <a:pt x="6747865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121649" y="238478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718296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39720" y="150347"/>
              <a:ext cx="6748145" cy="0"/>
            </a:xfrm>
            <a:custGeom>
              <a:avLst/>
              <a:gdLst/>
              <a:ahLst/>
              <a:cxnLst/>
              <a:rect l="l" t="t" r="r" b="b"/>
              <a:pathLst>
                <a:path w="6748145" h="0">
                  <a:moveTo>
                    <a:pt x="674786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0350" y="150350"/>
              <a:ext cx="6971665" cy="7403465"/>
            </a:xfrm>
            <a:custGeom>
              <a:avLst/>
              <a:gdLst/>
              <a:ahLst/>
              <a:cxnLst/>
              <a:rect l="l" t="t" r="r" b="b"/>
              <a:pathLst>
                <a:path w="6971665" h="7403465">
                  <a:moveTo>
                    <a:pt x="0" y="7359230"/>
                  </a:moveTo>
                  <a:lnTo>
                    <a:pt x="0" y="7403299"/>
                  </a:lnTo>
                  <a:lnTo>
                    <a:pt x="44691" y="7403299"/>
                  </a:lnTo>
                </a:path>
                <a:path w="6971665" h="7403465">
                  <a:moveTo>
                    <a:pt x="6926618" y="7403299"/>
                  </a:moveTo>
                  <a:lnTo>
                    <a:pt x="6971296" y="7403299"/>
                  </a:lnTo>
                  <a:lnTo>
                    <a:pt x="6971296" y="7359230"/>
                  </a:lnTo>
                </a:path>
                <a:path w="6971665" h="7403465">
                  <a:moveTo>
                    <a:pt x="6971296" y="44069"/>
                  </a:moveTo>
                  <a:lnTo>
                    <a:pt x="6971296" y="0"/>
                  </a:lnTo>
                  <a:lnTo>
                    <a:pt x="6926618" y="0"/>
                  </a:lnTo>
                </a:path>
                <a:path w="6971665" h="7403465">
                  <a:moveTo>
                    <a:pt x="44691" y="0"/>
                  </a:moveTo>
                  <a:lnTo>
                    <a:pt x="0" y="0"/>
                  </a:lnTo>
                  <a:lnTo>
                    <a:pt x="0" y="44069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99202" y="3679066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90" h="167004">
                  <a:moveTo>
                    <a:pt x="21336" y="0"/>
                  </a:moveTo>
                  <a:lnTo>
                    <a:pt x="0" y="0"/>
                  </a:lnTo>
                  <a:lnTo>
                    <a:pt x="0" y="166624"/>
                  </a:lnTo>
                  <a:lnTo>
                    <a:pt x="21336" y="166624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60263" y="3719198"/>
              <a:ext cx="99060" cy="12649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96179" y="3719198"/>
              <a:ext cx="99059" cy="1264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724449" y="3719198"/>
              <a:ext cx="104901" cy="12953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858281" y="3719198"/>
              <a:ext cx="99059" cy="1264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981293" y="3719198"/>
              <a:ext cx="91186" cy="12953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092165" y="3719198"/>
              <a:ext cx="104901" cy="12953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22466" y="366941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29">
                  <a:moveTo>
                    <a:pt x="24384" y="52832"/>
                  </a:moveTo>
                  <a:lnTo>
                    <a:pt x="3302" y="52832"/>
                  </a:lnTo>
                  <a:lnTo>
                    <a:pt x="3302" y="176276"/>
                  </a:lnTo>
                  <a:lnTo>
                    <a:pt x="24384" y="176276"/>
                  </a:lnTo>
                  <a:lnTo>
                    <a:pt x="24384" y="52832"/>
                  </a:lnTo>
                  <a:close/>
                </a:path>
                <a:path w="27939" h="176529">
                  <a:moveTo>
                    <a:pt x="22098" y="0"/>
                  </a:moveTo>
                  <a:lnTo>
                    <a:pt x="5842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2" y="27432"/>
                  </a:lnTo>
                  <a:lnTo>
                    <a:pt x="22098" y="27432"/>
                  </a:lnTo>
                  <a:lnTo>
                    <a:pt x="27940" y="22098"/>
                  </a:lnTo>
                  <a:lnTo>
                    <a:pt x="27940" y="5588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270955" y="3682622"/>
              <a:ext cx="192100" cy="16611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822376" y="3679066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89" h="167004">
                  <a:moveTo>
                    <a:pt x="21336" y="0"/>
                  </a:moveTo>
                  <a:lnTo>
                    <a:pt x="0" y="0"/>
                  </a:lnTo>
                  <a:lnTo>
                    <a:pt x="0" y="166624"/>
                  </a:lnTo>
                  <a:lnTo>
                    <a:pt x="21336" y="166624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883438" y="3719198"/>
              <a:ext cx="99060" cy="1264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019353" y="3719198"/>
              <a:ext cx="99060" cy="1264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147623" y="3719198"/>
              <a:ext cx="104901" cy="12953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281456" y="3719198"/>
              <a:ext cx="99059" cy="1264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5404468" y="3719198"/>
              <a:ext cx="91186" cy="12953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5515339" y="3719198"/>
              <a:ext cx="104901" cy="12953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5645641" y="366941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29">
                  <a:moveTo>
                    <a:pt x="24384" y="52832"/>
                  </a:moveTo>
                  <a:lnTo>
                    <a:pt x="3302" y="52832"/>
                  </a:lnTo>
                  <a:lnTo>
                    <a:pt x="3302" y="176276"/>
                  </a:lnTo>
                  <a:lnTo>
                    <a:pt x="24384" y="176276"/>
                  </a:lnTo>
                  <a:lnTo>
                    <a:pt x="24384" y="52832"/>
                  </a:lnTo>
                  <a:close/>
                </a:path>
                <a:path w="27939" h="176529">
                  <a:moveTo>
                    <a:pt x="22098" y="0"/>
                  </a:moveTo>
                  <a:lnTo>
                    <a:pt x="5842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2" y="27432"/>
                  </a:lnTo>
                  <a:lnTo>
                    <a:pt x="22098" y="27432"/>
                  </a:lnTo>
                  <a:lnTo>
                    <a:pt x="27940" y="22098"/>
                  </a:lnTo>
                  <a:lnTo>
                    <a:pt x="27940" y="5588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5694130" y="3682622"/>
              <a:ext cx="192100" cy="16611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21373" y="463184"/>
              <a:ext cx="104468" cy="1209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549693" y="457957"/>
              <a:ext cx="205486" cy="12823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774886" y="457957"/>
              <a:ext cx="289378" cy="12823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089342" y="460057"/>
              <a:ext cx="671195" cy="163195"/>
            </a:xfrm>
            <a:custGeom>
              <a:avLst/>
              <a:gdLst/>
              <a:ahLst/>
              <a:cxnLst/>
              <a:rect l="l" t="t" r="r" b="b"/>
              <a:pathLst>
                <a:path w="671194" h="163195">
                  <a:moveTo>
                    <a:pt x="23520" y="124574"/>
                  </a:moveTo>
                  <a:lnTo>
                    <a:pt x="21615" y="113766"/>
                  </a:lnTo>
                  <a:lnTo>
                    <a:pt x="18643" y="114122"/>
                  </a:lnTo>
                  <a:lnTo>
                    <a:pt x="16383" y="114122"/>
                  </a:lnTo>
                  <a:lnTo>
                    <a:pt x="14465" y="112547"/>
                  </a:lnTo>
                  <a:lnTo>
                    <a:pt x="14465" y="0"/>
                  </a:lnTo>
                  <a:lnTo>
                    <a:pt x="0" y="0"/>
                  </a:lnTo>
                  <a:lnTo>
                    <a:pt x="0" y="119164"/>
                  </a:lnTo>
                  <a:lnTo>
                    <a:pt x="4356" y="126136"/>
                  </a:lnTo>
                  <a:lnTo>
                    <a:pt x="15163" y="126136"/>
                  </a:lnTo>
                  <a:lnTo>
                    <a:pt x="18821" y="126136"/>
                  </a:lnTo>
                  <a:lnTo>
                    <a:pt x="21437" y="125615"/>
                  </a:lnTo>
                  <a:lnTo>
                    <a:pt x="23520" y="124574"/>
                  </a:lnTo>
                  <a:close/>
                </a:path>
                <a:path w="671194" h="163195">
                  <a:moveTo>
                    <a:pt x="101473" y="112204"/>
                  </a:moveTo>
                  <a:lnTo>
                    <a:pt x="55473" y="112204"/>
                  </a:lnTo>
                  <a:lnTo>
                    <a:pt x="99910" y="47040"/>
                  </a:lnTo>
                  <a:lnTo>
                    <a:pt x="99910" y="39370"/>
                  </a:lnTo>
                  <a:lnTo>
                    <a:pt x="42062" y="39370"/>
                  </a:lnTo>
                  <a:lnTo>
                    <a:pt x="42062" y="51041"/>
                  </a:lnTo>
                  <a:lnTo>
                    <a:pt x="81610" y="51041"/>
                  </a:lnTo>
                  <a:lnTo>
                    <a:pt x="37185" y="116382"/>
                  </a:lnTo>
                  <a:lnTo>
                    <a:pt x="37185" y="124053"/>
                  </a:lnTo>
                  <a:lnTo>
                    <a:pt x="101473" y="124053"/>
                  </a:lnTo>
                  <a:lnTo>
                    <a:pt x="101473" y="112204"/>
                  </a:lnTo>
                  <a:close/>
                </a:path>
                <a:path w="671194" h="163195">
                  <a:moveTo>
                    <a:pt x="222389" y="81889"/>
                  </a:moveTo>
                  <a:lnTo>
                    <a:pt x="207238" y="81889"/>
                  </a:lnTo>
                  <a:lnTo>
                    <a:pt x="207238" y="28397"/>
                  </a:lnTo>
                  <a:lnTo>
                    <a:pt x="207238" y="12890"/>
                  </a:lnTo>
                  <a:lnTo>
                    <a:pt x="194513" y="12890"/>
                  </a:lnTo>
                  <a:lnTo>
                    <a:pt x="194513" y="28397"/>
                  </a:lnTo>
                  <a:lnTo>
                    <a:pt x="194170" y="34315"/>
                  </a:lnTo>
                  <a:lnTo>
                    <a:pt x="193649" y="43903"/>
                  </a:lnTo>
                  <a:lnTo>
                    <a:pt x="193649" y="81889"/>
                  </a:lnTo>
                  <a:lnTo>
                    <a:pt x="158800" y="81889"/>
                  </a:lnTo>
                  <a:lnTo>
                    <a:pt x="184759" y="44081"/>
                  </a:lnTo>
                  <a:lnTo>
                    <a:pt x="187896" y="38506"/>
                  </a:lnTo>
                  <a:lnTo>
                    <a:pt x="191033" y="33616"/>
                  </a:lnTo>
                  <a:lnTo>
                    <a:pt x="193814" y="28397"/>
                  </a:lnTo>
                  <a:lnTo>
                    <a:pt x="194513" y="28397"/>
                  </a:lnTo>
                  <a:lnTo>
                    <a:pt x="194513" y="12890"/>
                  </a:lnTo>
                  <a:lnTo>
                    <a:pt x="191211" y="12890"/>
                  </a:lnTo>
                  <a:lnTo>
                    <a:pt x="143637" y="83807"/>
                  </a:lnTo>
                  <a:lnTo>
                    <a:pt x="143637" y="93383"/>
                  </a:lnTo>
                  <a:lnTo>
                    <a:pt x="193649" y="93383"/>
                  </a:lnTo>
                  <a:lnTo>
                    <a:pt x="193649" y="124053"/>
                  </a:lnTo>
                  <a:lnTo>
                    <a:pt x="207238" y="124053"/>
                  </a:lnTo>
                  <a:lnTo>
                    <a:pt x="207238" y="93383"/>
                  </a:lnTo>
                  <a:lnTo>
                    <a:pt x="222389" y="93383"/>
                  </a:lnTo>
                  <a:lnTo>
                    <a:pt x="222389" y="81889"/>
                  </a:lnTo>
                  <a:close/>
                </a:path>
                <a:path w="671194" h="163195">
                  <a:moveTo>
                    <a:pt x="279057" y="74739"/>
                  </a:moveTo>
                  <a:lnTo>
                    <a:pt x="238975" y="74739"/>
                  </a:lnTo>
                  <a:lnTo>
                    <a:pt x="238975" y="85890"/>
                  </a:lnTo>
                  <a:lnTo>
                    <a:pt x="279057" y="85890"/>
                  </a:lnTo>
                  <a:lnTo>
                    <a:pt x="279057" y="74739"/>
                  </a:lnTo>
                  <a:close/>
                </a:path>
                <a:path w="671194" h="163195">
                  <a:moveTo>
                    <a:pt x="353428" y="100876"/>
                  </a:moveTo>
                  <a:lnTo>
                    <a:pt x="316839" y="71424"/>
                  </a:lnTo>
                  <a:lnTo>
                    <a:pt x="309524" y="68300"/>
                  </a:lnTo>
                  <a:lnTo>
                    <a:pt x="309524" y="54356"/>
                  </a:lnTo>
                  <a:lnTo>
                    <a:pt x="314223" y="48437"/>
                  </a:lnTo>
                  <a:lnTo>
                    <a:pt x="332524" y="48437"/>
                  </a:lnTo>
                  <a:lnTo>
                    <a:pt x="338620" y="50876"/>
                  </a:lnTo>
                  <a:lnTo>
                    <a:pt x="344551" y="55232"/>
                  </a:lnTo>
                  <a:lnTo>
                    <a:pt x="351167" y="46863"/>
                  </a:lnTo>
                  <a:lnTo>
                    <a:pt x="345757" y="43014"/>
                  </a:lnTo>
                  <a:lnTo>
                    <a:pt x="339509" y="39979"/>
                  </a:lnTo>
                  <a:lnTo>
                    <a:pt x="332524" y="37998"/>
                  </a:lnTo>
                  <a:lnTo>
                    <a:pt x="324853" y="37287"/>
                  </a:lnTo>
                  <a:lnTo>
                    <a:pt x="312496" y="39128"/>
                  </a:lnTo>
                  <a:lnTo>
                    <a:pt x="303301" y="44208"/>
                  </a:lnTo>
                  <a:lnTo>
                    <a:pt x="297561" y="51841"/>
                  </a:lnTo>
                  <a:lnTo>
                    <a:pt x="295592" y="61328"/>
                  </a:lnTo>
                  <a:lnTo>
                    <a:pt x="297688" y="70408"/>
                  </a:lnTo>
                  <a:lnTo>
                    <a:pt x="303276" y="77139"/>
                  </a:lnTo>
                  <a:lnTo>
                    <a:pt x="311238" y="82105"/>
                  </a:lnTo>
                  <a:lnTo>
                    <a:pt x="320497" y="85890"/>
                  </a:lnTo>
                  <a:lnTo>
                    <a:pt x="330085" y="89382"/>
                  </a:lnTo>
                  <a:lnTo>
                    <a:pt x="339496" y="93040"/>
                  </a:lnTo>
                  <a:lnTo>
                    <a:pt x="339496" y="109067"/>
                  </a:lnTo>
                  <a:lnTo>
                    <a:pt x="334086" y="114820"/>
                  </a:lnTo>
                  <a:lnTo>
                    <a:pt x="322935" y="114820"/>
                  </a:lnTo>
                  <a:lnTo>
                    <a:pt x="315582" y="114223"/>
                  </a:lnTo>
                  <a:lnTo>
                    <a:pt x="309041" y="112483"/>
                  </a:lnTo>
                  <a:lnTo>
                    <a:pt x="303098" y="109601"/>
                  </a:lnTo>
                  <a:lnTo>
                    <a:pt x="297497" y="105575"/>
                  </a:lnTo>
                  <a:lnTo>
                    <a:pt x="290880" y="113944"/>
                  </a:lnTo>
                  <a:lnTo>
                    <a:pt x="297383" y="119087"/>
                  </a:lnTo>
                  <a:lnTo>
                    <a:pt x="304952" y="122910"/>
                  </a:lnTo>
                  <a:lnTo>
                    <a:pt x="313372" y="125310"/>
                  </a:lnTo>
                  <a:lnTo>
                    <a:pt x="322414" y="126136"/>
                  </a:lnTo>
                  <a:lnTo>
                    <a:pt x="335711" y="124129"/>
                  </a:lnTo>
                  <a:lnTo>
                    <a:pt x="345440" y="118668"/>
                  </a:lnTo>
                  <a:lnTo>
                    <a:pt x="351396" y="110629"/>
                  </a:lnTo>
                  <a:lnTo>
                    <a:pt x="353428" y="100876"/>
                  </a:lnTo>
                  <a:close/>
                </a:path>
                <a:path w="671194" h="163195">
                  <a:moveTo>
                    <a:pt x="439204" y="77012"/>
                  </a:moveTo>
                  <a:lnTo>
                    <a:pt x="426313" y="45021"/>
                  </a:lnTo>
                  <a:lnTo>
                    <a:pt x="426313" y="74396"/>
                  </a:lnTo>
                  <a:lnTo>
                    <a:pt x="381533" y="74396"/>
                  </a:lnTo>
                  <a:lnTo>
                    <a:pt x="384365" y="63550"/>
                  </a:lnTo>
                  <a:lnTo>
                    <a:pt x="389763" y="55511"/>
                  </a:lnTo>
                  <a:lnTo>
                    <a:pt x="397065" y="50507"/>
                  </a:lnTo>
                  <a:lnTo>
                    <a:pt x="405574" y="48780"/>
                  </a:lnTo>
                  <a:lnTo>
                    <a:pt x="414261" y="50431"/>
                  </a:lnTo>
                  <a:lnTo>
                    <a:pt x="420776" y="55308"/>
                  </a:lnTo>
                  <a:lnTo>
                    <a:pt x="424789" y="63157"/>
                  </a:lnTo>
                  <a:lnTo>
                    <a:pt x="424916" y="63550"/>
                  </a:lnTo>
                  <a:lnTo>
                    <a:pt x="426313" y="74396"/>
                  </a:lnTo>
                  <a:lnTo>
                    <a:pt x="426313" y="45021"/>
                  </a:lnTo>
                  <a:lnTo>
                    <a:pt x="419646" y="40055"/>
                  </a:lnTo>
                  <a:lnTo>
                    <a:pt x="405231" y="37287"/>
                  </a:lnTo>
                  <a:lnTo>
                    <a:pt x="391134" y="40347"/>
                  </a:lnTo>
                  <a:lnTo>
                    <a:pt x="378980" y="49174"/>
                  </a:lnTo>
                  <a:lnTo>
                    <a:pt x="370459" y="63157"/>
                  </a:lnTo>
                  <a:lnTo>
                    <a:pt x="367245" y="81711"/>
                  </a:lnTo>
                  <a:lnTo>
                    <a:pt x="370382" y="100482"/>
                  </a:lnTo>
                  <a:lnTo>
                    <a:pt x="378968" y="114439"/>
                  </a:lnTo>
                  <a:lnTo>
                    <a:pt x="391795" y="123139"/>
                  </a:lnTo>
                  <a:lnTo>
                    <a:pt x="407670" y="126136"/>
                  </a:lnTo>
                  <a:lnTo>
                    <a:pt x="415950" y="125514"/>
                  </a:lnTo>
                  <a:lnTo>
                    <a:pt x="423329" y="123748"/>
                  </a:lnTo>
                  <a:lnTo>
                    <a:pt x="429895" y="120992"/>
                  </a:lnTo>
                  <a:lnTo>
                    <a:pt x="435724" y="117424"/>
                  </a:lnTo>
                  <a:lnTo>
                    <a:pt x="434098" y="114465"/>
                  </a:lnTo>
                  <a:lnTo>
                    <a:pt x="430669" y="108191"/>
                  </a:lnTo>
                  <a:lnTo>
                    <a:pt x="424738" y="112204"/>
                  </a:lnTo>
                  <a:lnTo>
                    <a:pt x="417601" y="114465"/>
                  </a:lnTo>
                  <a:lnTo>
                    <a:pt x="409409" y="114465"/>
                  </a:lnTo>
                  <a:lnTo>
                    <a:pt x="398462" y="112395"/>
                  </a:lnTo>
                  <a:lnTo>
                    <a:pt x="389915" y="106540"/>
                  </a:lnTo>
                  <a:lnTo>
                    <a:pt x="384149" y="97409"/>
                  </a:lnTo>
                  <a:lnTo>
                    <a:pt x="381533" y="85547"/>
                  </a:lnTo>
                  <a:lnTo>
                    <a:pt x="438505" y="85547"/>
                  </a:lnTo>
                  <a:lnTo>
                    <a:pt x="439026" y="82753"/>
                  </a:lnTo>
                  <a:lnTo>
                    <a:pt x="439102" y="81711"/>
                  </a:lnTo>
                  <a:lnTo>
                    <a:pt x="439204" y="77012"/>
                  </a:lnTo>
                  <a:close/>
                </a:path>
                <a:path w="671194" h="163195">
                  <a:moveTo>
                    <a:pt x="473697" y="39370"/>
                  </a:moveTo>
                  <a:lnTo>
                    <a:pt x="459244" y="39370"/>
                  </a:lnTo>
                  <a:lnTo>
                    <a:pt x="459244" y="124053"/>
                  </a:lnTo>
                  <a:lnTo>
                    <a:pt x="473697" y="124053"/>
                  </a:lnTo>
                  <a:lnTo>
                    <a:pt x="473697" y="39370"/>
                  </a:lnTo>
                  <a:close/>
                </a:path>
                <a:path w="671194" h="163195">
                  <a:moveTo>
                    <a:pt x="476135" y="6972"/>
                  </a:moveTo>
                  <a:lnTo>
                    <a:pt x="472135" y="3136"/>
                  </a:lnTo>
                  <a:lnTo>
                    <a:pt x="460984" y="3136"/>
                  </a:lnTo>
                  <a:lnTo>
                    <a:pt x="456971" y="6972"/>
                  </a:lnTo>
                  <a:lnTo>
                    <a:pt x="456971" y="18288"/>
                  </a:lnTo>
                  <a:lnTo>
                    <a:pt x="460984" y="21945"/>
                  </a:lnTo>
                  <a:lnTo>
                    <a:pt x="472135" y="21945"/>
                  </a:lnTo>
                  <a:lnTo>
                    <a:pt x="476135" y="18288"/>
                  </a:lnTo>
                  <a:lnTo>
                    <a:pt x="476135" y="6972"/>
                  </a:lnTo>
                  <a:close/>
                </a:path>
                <a:path w="671194" h="163195">
                  <a:moveTo>
                    <a:pt x="543394" y="122478"/>
                  </a:moveTo>
                  <a:lnTo>
                    <a:pt x="540435" y="112204"/>
                  </a:lnTo>
                  <a:lnTo>
                    <a:pt x="536943" y="113766"/>
                  </a:lnTo>
                  <a:lnTo>
                    <a:pt x="533806" y="114287"/>
                  </a:lnTo>
                  <a:lnTo>
                    <a:pt x="521093" y="114287"/>
                  </a:lnTo>
                  <a:lnTo>
                    <a:pt x="517613" y="108369"/>
                  </a:lnTo>
                  <a:lnTo>
                    <a:pt x="517613" y="51041"/>
                  </a:lnTo>
                  <a:lnTo>
                    <a:pt x="540600" y="51041"/>
                  </a:lnTo>
                  <a:lnTo>
                    <a:pt x="540600" y="39370"/>
                  </a:lnTo>
                  <a:lnTo>
                    <a:pt x="517613" y="39370"/>
                  </a:lnTo>
                  <a:lnTo>
                    <a:pt x="517613" y="12192"/>
                  </a:lnTo>
                  <a:lnTo>
                    <a:pt x="505587" y="12192"/>
                  </a:lnTo>
                  <a:lnTo>
                    <a:pt x="503847" y="39370"/>
                  </a:lnTo>
                  <a:lnTo>
                    <a:pt x="490601" y="40246"/>
                  </a:lnTo>
                  <a:lnTo>
                    <a:pt x="490601" y="51041"/>
                  </a:lnTo>
                  <a:lnTo>
                    <a:pt x="503148" y="51041"/>
                  </a:lnTo>
                  <a:lnTo>
                    <a:pt x="503148" y="97739"/>
                  </a:lnTo>
                  <a:lnTo>
                    <a:pt x="504380" y="109308"/>
                  </a:lnTo>
                  <a:lnTo>
                    <a:pt x="508457" y="118275"/>
                  </a:lnTo>
                  <a:lnTo>
                    <a:pt x="515937" y="124079"/>
                  </a:lnTo>
                  <a:lnTo>
                    <a:pt x="527367" y="126136"/>
                  </a:lnTo>
                  <a:lnTo>
                    <a:pt x="533107" y="126136"/>
                  </a:lnTo>
                  <a:lnTo>
                    <a:pt x="538861" y="124574"/>
                  </a:lnTo>
                  <a:lnTo>
                    <a:pt x="543394" y="122478"/>
                  </a:lnTo>
                  <a:close/>
                </a:path>
                <a:path w="671194" h="163195">
                  <a:moveTo>
                    <a:pt x="573760" y="39370"/>
                  </a:moveTo>
                  <a:lnTo>
                    <a:pt x="559295" y="39370"/>
                  </a:lnTo>
                  <a:lnTo>
                    <a:pt x="559295" y="124053"/>
                  </a:lnTo>
                  <a:lnTo>
                    <a:pt x="573760" y="124053"/>
                  </a:lnTo>
                  <a:lnTo>
                    <a:pt x="573760" y="39370"/>
                  </a:lnTo>
                  <a:close/>
                </a:path>
                <a:path w="671194" h="163195">
                  <a:moveTo>
                    <a:pt x="576199" y="6972"/>
                  </a:moveTo>
                  <a:lnTo>
                    <a:pt x="572198" y="3136"/>
                  </a:lnTo>
                  <a:lnTo>
                    <a:pt x="561047" y="3136"/>
                  </a:lnTo>
                  <a:lnTo>
                    <a:pt x="557034" y="6972"/>
                  </a:lnTo>
                  <a:lnTo>
                    <a:pt x="557034" y="18288"/>
                  </a:lnTo>
                  <a:lnTo>
                    <a:pt x="561047" y="21945"/>
                  </a:lnTo>
                  <a:lnTo>
                    <a:pt x="572198" y="21945"/>
                  </a:lnTo>
                  <a:lnTo>
                    <a:pt x="576199" y="18288"/>
                  </a:lnTo>
                  <a:lnTo>
                    <a:pt x="576199" y="6972"/>
                  </a:lnTo>
                  <a:close/>
                </a:path>
                <a:path w="671194" h="163195">
                  <a:moveTo>
                    <a:pt x="671156" y="133629"/>
                  </a:moveTo>
                  <a:lnTo>
                    <a:pt x="669302" y="124587"/>
                  </a:lnTo>
                  <a:lnTo>
                    <a:pt x="668820" y="124053"/>
                  </a:lnTo>
                  <a:lnTo>
                    <a:pt x="663727" y="118300"/>
                  </a:lnTo>
                  <a:lnTo>
                    <a:pt x="657047" y="115646"/>
                  </a:lnTo>
                  <a:lnTo>
                    <a:pt x="657047" y="128054"/>
                  </a:lnTo>
                  <a:lnTo>
                    <a:pt x="657047" y="135890"/>
                  </a:lnTo>
                  <a:lnTo>
                    <a:pt x="655129" y="142240"/>
                  </a:lnTo>
                  <a:lnTo>
                    <a:pt x="649732" y="147701"/>
                  </a:lnTo>
                  <a:lnTo>
                    <a:pt x="641311" y="151523"/>
                  </a:lnTo>
                  <a:lnTo>
                    <a:pt x="630389" y="152971"/>
                  </a:lnTo>
                  <a:lnTo>
                    <a:pt x="620077" y="151955"/>
                  </a:lnTo>
                  <a:lnTo>
                    <a:pt x="612355" y="149047"/>
                  </a:lnTo>
                  <a:lnTo>
                    <a:pt x="607504" y="144449"/>
                  </a:lnTo>
                  <a:lnTo>
                    <a:pt x="605815" y="138341"/>
                  </a:lnTo>
                  <a:lnTo>
                    <a:pt x="605815" y="133451"/>
                  </a:lnTo>
                  <a:lnTo>
                    <a:pt x="608431" y="128409"/>
                  </a:lnTo>
                  <a:lnTo>
                    <a:pt x="614527" y="124053"/>
                  </a:lnTo>
                  <a:lnTo>
                    <a:pt x="618185" y="125095"/>
                  </a:lnTo>
                  <a:lnTo>
                    <a:pt x="622198" y="125437"/>
                  </a:lnTo>
                  <a:lnTo>
                    <a:pt x="651116" y="125437"/>
                  </a:lnTo>
                  <a:lnTo>
                    <a:pt x="657047" y="128054"/>
                  </a:lnTo>
                  <a:lnTo>
                    <a:pt x="657047" y="115646"/>
                  </a:lnTo>
                  <a:lnTo>
                    <a:pt x="654469" y="114617"/>
                  </a:lnTo>
                  <a:lnTo>
                    <a:pt x="641540" y="113423"/>
                  </a:lnTo>
                  <a:lnTo>
                    <a:pt x="613829" y="113423"/>
                  </a:lnTo>
                  <a:lnTo>
                    <a:pt x="610349" y="109588"/>
                  </a:lnTo>
                  <a:lnTo>
                    <a:pt x="610349" y="99656"/>
                  </a:lnTo>
                  <a:lnTo>
                    <a:pt x="612609" y="96862"/>
                  </a:lnTo>
                  <a:lnTo>
                    <a:pt x="615746" y="94259"/>
                  </a:lnTo>
                  <a:lnTo>
                    <a:pt x="619582" y="96177"/>
                  </a:lnTo>
                  <a:lnTo>
                    <a:pt x="624116" y="97218"/>
                  </a:lnTo>
                  <a:lnTo>
                    <a:pt x="628294" y="97218"/>
                  </a:lnTo>
                  <a:lnTo>
                    <a:pt x="640422" y="95161"/>
                  </a:lnTo>
                  <a:lnTo>
                    <a:pt x="659307" y="67767"/>
                  </a:lnTo>
                  <a:lnTo>
                    <a:pt x="659307" y="60629"/>
                  </a:lnTo>
                  <a:lnTo>
                    <a:pt x="656526" y="54356"/>
                  </a:lnTo>
                  <a:lnTo>
                    <a:pt x="652513" y="50520"/>
                  </a:lnTo>
                  <a:lnTo>
                    <a:pt x="669759" y="50520"/>
                  </a:lnTo>
                  <a:lnTo>
                    <a:pt x="669759" y="47739"/>
                  </a:lnTo>
                  <a:lnTo>
                    <a:pt x="669759" y="39370"/>
                  </a:lnTo>
                  <a:lnTo>
                    <a:pt x="646239" y="39370"/>
                  </a:lnTo>
                  <a:lnTo>
                    <a:pt x="646239" y="67424"/>
                  </a:lnTo>
                  <a:lnTo>
                    <a:pt x="644804" y="75768"/>
                  </a:lnTo>
                  <a:lnTo>
                    <a:pt x="640930" y="82080"/>
                  </a:lnTo>
                  <a:lnTo>
                    <a:pt x="635215" y="86067"/>
                  </a:lnTo>
                  <a:lnTo>
                    <a:pt x="628294" y="87464"/>
                  </a:lnTo>
                  <a:lnTo>
                    <a:pt x="621372" y="86067"/>
                  </a:lnTo>
                  <a:lnTo>
                    <a:pt x="615657" y="82080"/>
                  </a:lnTo>
                  <a:lnTo>
                    <a:pt x="611784" y="75768"/>
                  </a:lnTo>
                  <a:lnTo>
                    <a:pt x="610349" y="67424"/>
                  </a:lnTo>
                  <a:lnTo>
                    <a:pt x="611759" y="59131"/>
                  </a:lnTo>
                  <a:lnTo>
                    <a:pt x="646239" y="67424"/>
                  </a:lnTo>
                  <a:lnTo>
                    <a:pt x="646239" y="39370"/>
                  </a:lnTo>
                  <a:lnTo>
                    <a:pt x="640321" y="39370"/>
                  </a:lnTo>
                  <a:lnTo>
                    <a:pt x="637184" y="38150"/>
                  </a:lnTo>
                  <a:lnTo>
                    <a:pt x="633006" y="37287"/>
                  </a:lnTo>
                  <a:lnTo>
                    <a:pt x="628294" y="37287"/>
                  </a:lnTo>
                  <a:lnTo>
                    <a:pt x="616038" y="39395"/>
                  </a:lnTo>
                  <a:lnTo>
                    <a:pt x="605891" y="45427"/>
                  </a:lnTo>
                  <a:lnTo>
                    <a:pt x="598970" y="54927"/>
                  </a:lnTo>
                  <a:lnTo>
                    <a:pt x="596417" y="67424"/>
                  </a:lnTo>
                  <a:lnTo>
                    <a:pt x="596417" y="77533"/>
                  </a:lnTo>
                  <a:lnTo>
                    <a:pt x="601814" y="85712"/>
                  </a:lnTo>
                  <a:lnTo>
                    <a:pt x="607390" y="90246"/>
                  </a:lnTo>
                  <a:lnTo>
                    <a:pt x="607390" y="90944"/>
                  </a:lnTo>
                  <a:lnTo>
                    <a:pt x="603034" y="93903"/>
                  </a:lnTo>
                  <a:lnTo>
                    <a:pt x="598157" y="99479"/>
                  </a:lnTo>
                  <a:lnTo>
                    <a:pt x="598157" y="113245"/>
                  </a:lnTo>
                  <a:lnTo>
                    <a:pt x="601459" y="117779"/>
                  </a:lnTo>
                  <a:lnTo>
                    <a:pt x="605650" y="120396"/>
                  </a:lnTo>
                  <a:lnTo>
                    <a:pt x="605650" y="121081"/>
                  </a:lnTo>
                  <a:lnTo>
                    <a:pt x="597979" y="126314"/>
                  </a:lnTo>
                  <a:lnTo>
                    <a:pt x="593280" y="133108"/>
                  </a:lnTo>
                  <a:lnTo>
                    <a:pt x="593280" y="140246"/>
                  </a:lnTo>
                  <a:lnTo>
                    <a:pt x="595833" y="149987"/>
                  </a:lnTo>
                  <a:lnTo>
                    <a:pt x="603008" y="157149"/>
                  </a:lnTo>
                  <a:lnTo>
                    <a:pt x="614083" y="161569"/>
                  </a:lnTo>
                  <a:lnTo>
                    <a:pt x="628294" y="163080"/>
                  </a:lnTo>
                  <a:lnTo>
                    <a:pt x="646087" y="160705"/>
                  </a:lnTo>
                  <a:lnTo>
                    <a:pt x="659587" y="154305"/>
                  </a:lnTo>
                  <a:lnTo>
                    <a:pt x="660806" y="152971"/>
                  </a:lnTo>
                  <a:lnTo>
                    <a:pt x="668159" y="144919"/>
                  </a:lnTo>
                  <a:lnTo>
                    <a:pt x="671156" y="13362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412661" y="671884"/>
              <a:ext cx="327604" cy="11534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759780" y="671884"/>
              <a:ext cx="147102" cy="11534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072401" y="698367"/>
              <a:ext cx="117082" cy="8676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929532" y="698367"/>
              <a:ext cx="117082" cy="8676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209967" y="670851"/>
              <a:ext cx="100965" cy="144145"/>
            </a:xfrm>
            <a:custGeom>
              <a:avLst/>
              <a:gdLst/>
              <a:ahLst/>
              <a:cxnLst/>
              <a:rect l="l" t="t" r="r" b="b"/>
              <a:pathLst>
                <a:path w="100965" h="144144">
                  <a:moveTo>
                    <a:pt x="26479" y="100698"/>
                  </a:moveTo>
                  <a:lnTo>
                    <a:pt x="21958" y="94246"/>
                  </a:lnTo>
                  <a:lnTo>
                    <a:pt x="8534" y="94246"/>
                  </a:lnTo>
                  <a:lnTo>
                    <a:pt x="3657" y="98082"/>
                  </a:lnTo>
                  <a:lnTo>
                    <a:pt x="3657" y="110972"/>
                  </a:lnTo>
                  <a:lnTo>
                    <a:pt x="8356" y="114465"/>
                  </a:lnTo>
                  <a:lnTo>
                    <a:pt x="15163" y="114465"/>
                  </a:lnTo>
                  <a:lnTo>
                    <a:pt x="15849" y="114287"/>
                  </a:lnTo>
                  <a:lnTo>
                    <a:pt x="14770" y="120891"/>
                  </a:lnTo>
                  <a:lnTo>
                    <a:pt x="11645" y="126746"/>
                  </a:lnTo>
                  <a:lnTo>
                    <a:pt x="6667" y="131686"/>
                  </a:lnTo>
                  <a:lnTo>
                    <a:pt x="0" y="135547"/>
                  </a:lnTo>
                  <a:lnTo>
                    <a:pt x="3479" y="143903"/>
                  </a:lnTo>
                  <a:lnTo>
                    <a:pt x="13106" y="138493"/>
                  </a:lnTo>
                  <a:lnTo>
                    <a:pt x="20345" y="131076"/>
                  </a:lnTo>
                  <a:lnTo>
                    <a:pt x="24904" y="121932"/>
                  </a:lnTo>
                  <a:lnTo>
                    <a:pt x="26479" y="111328"/>
                  </a:lnTo>
                  <a:lnTo>
                    <a:pt x="26479" y="100698"/>
                  </a:lnTo>
                  <a:close/>
                </a:path>
                <a:path w="100965" h="144144">
                  <a:moveTo>
                    <a:pt x="100533" y="0"/>
                  </a:moveTo>
                  <a:lnTo>
                    <a:pt x="85890" y="0"/>
                  </a:lnTo>
                  <a:lnTo>
                    <a:pt x="85890" y="114287"/>
                  </a:lnTo>
                  <a:lnTo>
                    <a:pt x="100533" y="114287"/>
                  </a:lnTo>
                  <a:lnTo>
                    <a:pt x="10053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338119" y="698367"/>
              <a:ext cx="67949" cy="8676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519945" y="698367"/>
              <a:ext cx="71957" cy="8885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431663" y="698367"/>
              <a:ext cx="67949" cy="8676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612061" y="698367"/>
              <a:ext cx="67949" cy="8676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404876" y="912330"/>
              <a:ext cx="1222160" cy="20457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2020-09-24T11:28:30Z</dcterms:created>
  <dcterms:modified xsi:type="dcterms:W3CDTF">2020-09-24T11:28:30Z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