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833100" cy="3924300"/>
  <p:notesSz cx="108331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1216533"/>
            <a:ext cx="9213533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2197608"/>
            <a:ext cx="758761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902589"/>
            <a:ext cx="4715161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902589"/>
            <a:ext cx="4715161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83"/>
            <a:ext cx="10688955" cy="3776979"/>
          </a:xfrm>
          <a:custGeom>
            <a:avLst/>
            <a:gdLst/>
            <a:ahLst/>
            <a:cxnLst/>
            <a:rect l="l" t="t" r="r" b="b"/>
            <a:pathLst>
              <a:path w="10688955" h="3776979">
                <a:moveTo>
                  <a:pt x="0" y="3776827"/>
                </a:moveTo>
                <a:lnTo>
                  <a:pt x="10688828" y="3776827"/>
                </a:lnTo>
                <a:lnTo>
                  <a:pt x="10688828" y="0"/>
                </a:lnTo>
                <a:lnTo>
                  <a:pt x="0" y="0"/>
                </a:lnTo>
                <a:lnTo>
                  <a:pt x="0" y="3776827"/>
                </a:lnTo>
                <a:close/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156972"/>
            <a:ext cx="975550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902589"/>
            <a:ext cx="975550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3649599"/>
            <a:ext cx="3468624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3649599"/>
            <a:ext cx="2493073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3649599"/>
            <a:ext cx="2493073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5.png"/><Relationship Id="rId14" Type="http://schemas.openxmlformats.org/officeDocument/2006/relationships/image" Target="../media/image23.png"/><Relationship Id="rId15" Type="http://schemas.openxmlformats.org/officeDocument/2006/relationships/image" Target="../media/image10.png"/><Relationship Id="rId16" Type="http://schemas.openxmlformats.org/officeDocument/2006/relationships/image" Target="../media/image24.png"/><Relationship Id="rId17" Type="http://schemas.openxmlformats.org/officeDocument/2006/relationships/image" Target="../media/image1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272" y="3773645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85650" y="24092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631" y="150345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64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641007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640" y="45288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641007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640" y="45288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640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419587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412716" y="466223"/>
            <a:ext cx="1400810" cy="375920"/>
            <a:chOff x="412716" y="466223"/>
            <a:chExt cx="1400810" cy="375920"/>
          </a:xfrm>
        </p:grpSpPr>
        <p:sp>
          <p:nvSpPr>
            <p:cNvPr id="12" name="object 12"/>
            <p:cNvSpPr/>
            <p:nvPr/>
          </p:nvSpPr>
          <p:spPr>
            <a:xfrm>
              <a:off x="428392" y="471629"/>
              <a:ext cx="108002" cy="12504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61062" y="466223"/>
              <a:ext cx="212510" cy="1326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93934" y="466223"/>
              <a:ext cx="299269" cy="13261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19149" y="468388"/>
              <a:ext cx="230504" cy="130810"/>
            </a:xfrm>
            <a:custGeom>
              <a:avLst/>
              <a:gdLst/>
              <a:ahLst/>
              <a:cxnLst/>
              <a:rect l="l" t="t" r="r" b="b"/>
              <a:pathLst>
                <a:path w="230505" h="130809">
                  <a:moveTo>
                    <a:pt x="24320" y="128841"/>
                  </a:moveTo>
                  <a:lnTo>
                    <a:pt x="22339" y="117665"/>
                  </a:lnTo>
                  <a:lnTo>
                    <a:pt x="19278" y="118021"/>
                  </a:lnTo>
                  <a:lnTo>
                    <a:pt x="16929" y="118021"/>
                  </a:lnTo>
                  <a:lnTo>
                    <a:pt x="14947" y="116408"/>
                  </a:lnTo>
                  <a:lnTo>
                    <a:pt x="14947" y="0"/>
                  </a:lnTo>
                  <a:lnTo>
                    <a:pt x="0" y="0"/>
                  </a:lnTo>
                  <a:lnTo>
                    <a:pt x="0" y="123253"/>
                  </a:lnTo>
                  <a:lnTo>
                    <a:pt x="4495" y="130454"/>
                  </a:lnTo>
                  <a:lnTo>
                    <a:pt x="15671" y="130454"/>
                  </a:lnTo>
                  <a:lnTo>
                    <a:pt x="19456" y="130454"/>
                  </a:lnTo>
                  <a:lnTo>
                    <a:pt x="22161" y="129921"/>
                  </a:lnTo>
                  <a:lnTo>
                    <a:pt x="24320" y="128841"/>
                  </a:lnTo>
                  <a:close/>
                </a:path>
                <a:path w="230505" h="130809">
                  <a:moveTo>
                    <a:pt x="104914" y="116039"/>
                  </a:moveTo>
                  <a:lnTo>
                    <a:pt x="57353" y="116039"/>
                  </a:lnTo>
                  <a:lnTo>
                    <a:pt x="103289" y="48653"/>
                  </a:lnTo>
                  <a:lnTo>
                    <a:pt x="103289" y="40728"/>
                  </a:lnTo>
                  <a:lnTo>
                    <a:pt x="43472" y="40728"/>
                  </a:lnTo>
                  <a:lnTo>
                    <a:pt x="43472" y="52793"/>
                  </a:lnTo>
                  <a:lnTo>
                    <a:pt x="84378" y="52793"/>
                  </a:lnTo>
                  <a:lnTo>
                    <a:pt x="38430" y="120370"/>
                  </a:lnTo>
                  <a:lnTo>
                    <a:pt x="38430" y="128295"/>
                  </a:lnTo>
                  <a:lnTo>
                    <a:pt x="104914" y="128295"/>
                  </a:lnTo>
                  <a:lnTo>
                    <a:pt x="104914" y="116039"/>
                  </a:lnTo>
                  <a:close/>
                </a:path>
                <a:path w="230505" h="130809">
                  <a:moveTo>
                    <a:pt x="229958" y="84696"/>
                  </a:moveTo>
                  <a:lnTo>
                    <a:pt x="214287" y="84696"/>
                  </a:lnTo>
                  <a:lnTo>
                    <a:pt x="214287" y="29375"/>
                  </a:lnTo>
                  <a:lnTo>
                    <a:pt x="214287" y="13335"/>
                  </a:lnTo>
                  <a:lnTo>
                    <a:pt x="201129" y="13335"/>
                  </a:lnTo>
                  <a:lnTo>
                    <a:pt x="201129" y="29375"/>
                  </a:lnTo>
                  <a:lnTo>
                    <a:pt x="200774" y="35496"/>
                  </a:lnTo>
                  <a:lnTo>
                    <a:pt x="200228" y="45415"/>
                  </a:lnTo>
                  <a:lnTo>
                    <a:pt x="200228" y="84696"/>
                  </a:lnTo>
                  <a:lnTo>
                    <a:pt x="164198" y="84696"/>
                  </a:lnTo>
                  <a:lnTo>
                    <a:pt x="191046" y="45593"/>
                  </a:lnTo>
                  <a:lnTo>
                    <a:pt x="194284" y="39827"/>
                  </a:lnTo>
                  <a:lnTo>
                    <a:pt x="197535" y="34785"/>
                  </a:lnTo>
                  <a:lnTo>
                    <a:pt x="200418" y="29375"/>
                  </a:lnTo>
                  <a:lnTo>
                    <a:pt x="201129" y="29375"/>
                  </a:lnTo>
                  <a:lnTo>
                    <a:pt x="201129" y="13335"/>
                  </a:lnTo>
                  <a:lnTo>
                    <a:pt x="197713" y="13335"/>
                  </a:lnTo>
                  <a:lnTo>
                    <a:pt x="148526" y="86677"/>
                  </a:lnTo>
                  <a:lnTo>
                    <a:pt x="148526" y="96583"/>
                  </a:lnTo>
                  <a:lnTo>
                    <a:pt x="200228" y="96583"/>
                  </a:lnTo>
                  <a:lnTo>
                    <a:pt x="200228" y="128295"/>
                  </a:lnTo>
                  <a:lnTo>
                    <a:pt x="214287" y="128295"/>
                  </a:lnTo>
                  <a:lnTo>
                    <a:pt x="214287" y="96583"/>
                  </a:lnTo>
                  <a:lnTo>
                    <a:pt x="229958" y="96583"/>
                  </a:lnTo>
                  <a:lnTo>
                    <a:pt x="229958" y="8469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12716" y="471629"/>
              <a:ext cx="1400434" cy="36989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411332" y="936124"/>
            <a:ext cx="1261110" cy="212090"/>
            <a:chOff x="411332" y="936124"/>
            <a:chExt cx="1261110" cy="212090"/>
          </a:xfrm>
        </p:grpSpPr>
        <p:sp>
          <p:nvSpPr>
            <p:cNvPr id="18" name="object 18"/>
            <p:cNvSpPr/>
            <p:nvPr/>
          </p:nvSpPr>
          <p:spPr>
            <a:xfrm>
              <a:off x="411332" y="936124"/>
              <a:ext cx="1232061" cy="21156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59668" y="1113938"/>
              <a:ext cx="12700" cy="13970"/>
            </a:xfrm>
            <a:custGeom>
              <a:avLst/>
              <a:gdLst/>
              <a:ahLst/>
              <a:cxnLst/>
              <a:rect l="l" t="t" r="r" b="b"/>
              <a:pathLst>
                <a:path w="12700" h="13969">
                  <a:moveTo>
                    <a:pt x="9809" y="0"/>
                  </a:moveTo>
                  <a:lnTo>
                    <a:pt x="2847" y="0"/>
                  </a:lnTo>
                  <a:lnTo>
                    <a:pt x="0" y="2742"/>
                  </a:lnTo>
                  <a:lnTo>
                    <a:pt x="0" y="10653"/>
                  </a:lnTo>
                  <a:lnTo>
                    <a:pt x="2847" y="13395"/>
                  </a:lnTo>
                  <a:lnTo>
                    <a:pt x="6328" y="13395"/>
                  </a:lnTo>
                  <a:lnTo>
                    <a:pt x="9809" y="13395"/>
                  </a:lnTo>
                  <a:lnTo>
                    <a:pt x="12656" y="10653"/>
                  </a:lnTo>
                  <a:lnTo>
                    <a:pt x="12656" y="2742"/>
                  </a:lnTo>
                  <a:lnTo>
                    <a:pt x="98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2258485" y="2678953"/>
            <a:ext cx="986790" cy="184150"/>
            <a:chOff x="2258485" y="2678953"/>
            <a:chExt cx="986790" cy="184150"/>
          </a:xfrm>
        </p:grpSpPr>
        <p:sp>
          <p:nvSpPr>
            <p:cNvPr id="21" name="object 21"/>
            <p:cNvSpPr/>
            <p:nvPr/>
          </p:nvSpPr>
          <p:spPr>
            <a:xfrm>
              <a:off x="2258485" y="2693177"/>
              <a:ext cx="115570" cy="16662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97093" y="2685303"/>
              <a:ext cx="98298" cy="17754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25820" y="2733309"/>
              <a:ext cx="97789" cy="12954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647994" y="2678953"/>
              <a:ext cx="206273" cy="183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873952" y="2733309"/>
              <a:ext cx="104901" cy="12954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004305" y="268352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3" y="52832"/>
                  </a:moveTo>
                  <a:lnTo>
                    <a:pt x="3301" y="52832"/>
                  </a:lnTo>
                  <a:lnTo>
                    <a:pt x="3301" y="176276"/>
                  </a:lnTo>
                  <a:lnTo>
                    <a:pt x="24383" y="176276"/>
                  </a:lnTo>
                  <a:lnTo>
                    <a:pt x="24383" y="52832"/>
                  </a:lnTo>
                  <a:close/>
                </a:path>
                <a:path w="27939" h="176530">
                  <a:moveTo>
                    <a:pt x="22097" y="0"/>
                  </a:moveTo>
                  <a:lnTo>
                    <a:pt x="5841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1" y="27432"/>
                  </a:lnTo>
                  <a:lnTo>
                    <a:pt x="22097" y="27432"/>
                  </a:lnTo>
                  <a:lnTo>
                    <a:pt x="27939" y="22098"/>
                  </a:lnTo>
                  <a:lnTo>
                    <a:pt x="27939" y="5588"/>
                  </a:lnTo>
                  <a:lnTo>
                    <a:pt x="220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052819" y="2696733"/>
              <a:ext cx="192100" cy="16611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7616654" y="2678953"/>
            <a:ext cx="949960" cy="184150"/>
            <a:chOff x="7616654" y="2678953"/>
            <a:chExt cx="949960" cy="184150"/>
          </a:xfrm>
        </p:grpSpPr>
        <p:sp>
          <p:nvSpPr>
            <p:cNvPr id="29" name="object 29"/>
            <p:cNvSpPr/>
            <p:nvPr/>
          </p:nvSpPr>
          <p:spPr>
            <a:xfrm>
              <a:off x="7616647" y="2683535"/>
              <a:ext cx="173990" cy="176530"/>
            </a:xfrm>
            <a:custGeom>
              <a:avLst/>
              <a:gdLst/>
              <a:ahLst/>
              <a:cxnLst/>
              <a:rect l="l" t="t" r="r" b="b"/>
              <a:pathLst>
                <a:path w="173990" h="176530">
                  <a:moveTo>
                    <a:pt x="122174" y="9842"/>
                  </a:moveTo>
                  <a:lnTo>
                    <a:pt x="0" y="9842"/>
                  </a:lnTo>
                  <a:lnTo>
                    <a:pt x="0" y="27622"/>
                  </a:lnTo>
                  <a:lnTo>
                    <a:pt x="50292" y="27622"/>
                  </a:lnTo>
                  <a:lnTo>
                    <a:pt x="50292" y="176212"/>
                  </a:lnTo>
                  <a:lnTo>
                    <a:pt x="71628" y="176212"/>
                  </a:lnTo>
                  <a:lnTo>
                    <a:pt x="71628" y="27622"/>
                  </a:lnTo>
                  <a:lnTo>
                    <a:pt x="122174" y="27622"/>
                  </a:lnTo>
                  <a:lnTo>
                    <a:pt x="122174" y="9842"/>
                  </a:lnTo>
                  <a:close/>
                </a:path>
                <a:path w="173990" h="176530">
                  <a:moveTo>
                    <a:pt x="170332" y="52832"/>
                  </a:moveTo>
                  <a:lnTo>
                    <a:pt x="149250" y="52832"/>
                  </a:lnTo>
                  <a:lnTo>
                    <a:pt x="149250" y="176276"/>
                  </a:lnTo>
                  <a:lnTo>
                    <a:pt x="170332" y="176276"/>
                  </a:lnTo>
                  <a:lnTo>
                    <a:pt x="170332" y="52832"/>
                  </a:lnTo>
                  <a:close/>
                </a:path>
                <a:path w="173990" h="176530">
                  <a:moveTo>
                    <a:pt x="173888" y="5588"/>
                  </a:moveTo>
                  <a:lnTo>
                    <a:pt x="168046" y="0"/>
                  </a:lnTo>
                  <a:lnTo>
                    <a:pt x="151790" y="0"/>
                  </a:lnTo>
                  <a:lnTo>
                    <a:pt x="145948" y="5588"/>
                  </a:lnTo>
                  <a:lnTo>
                    <a:pt x="145948" y="22098"/>
                  </a:lnTo>
                  <a:lnTo>
                    <a:pt x="151790" y="27432"/>
                  </a:lnTo>
                  <a:lnTo>
                    <a:pt x="168046" y="27432"/>
                  </a:lnTo>
                  <a:lnTo>
                    <a:pt x="173888" y="22098"/>
                  </a:lnTo>
                  <a:lnTo>
                    <a:pt x="173888" y="55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7811091" y="2696733"/>
              <a:ext cx="192024" cy="16611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032046" y="2678953"/>
              <a:ext cx="143509" cy="18389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195241" y="2733309"/>
              <a:ext cx="104902" cy="12954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8325593" y="268352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40" h="176530">
                  <a:moveTo>
                    <a:pt x="24383" y="52832"/>
                  </a:moveTo>
                  <a:lnTo>
                    <a:pt x="3301" y="52832"/>
                  </a:lnTo>
                  <a:lnTo>
                    <a:pt x="3301" y="176276"/>
                  </a:lnTo>
                  <a:lnTo>
                    <a:pt x="24383" y="176276"/>
                  </a:lnTo>
                  <a:lnTo>
                    <a:pt x="24383" y="52832"/>
                  </a:lnTo>
                  <a:close/>
                </a:path>
                <a:path w="27940" h="176530">
                  <a:moveTo>
                    <a:pt x="22097" y="0"/>
                  </a:moveTo>
                  <a:lnTo>
                    <a:pt x="5841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1" y="27432"/>
                  </a:lnTo>
                  <a:lnTo>
                    <a:pt x="22097" y="27432"/>
                  </a:lnTo>
                  <a:lnTo>
                    <a:pt x="27939" y="22098"/>
                  </a:lnTo>
                  <a:lnTo>
                    <a:pt x="27939" y="5588"/>
                  </a:lnTo>
                  <a:lnTo>
                    <a:pt x="220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8374082" y="2696733"/>
              <a:ext cx="192023" cy="16611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19587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428392" y="466223"/>
            <a:ext cx="1384935" cy="170815"/>
            <a:chOff x="428392" y="466223"/>
            <a:chExt cx="1384935" cy="170815"/>
          </a:xfrm>
        </p:grpSpPr>
        <p:sp>
          <p:nvSpPr>
            <p:cNvPr id="4" name="object 4"/>
            <p:cNvSpPr/>
            <p:nvPr/>
          </p:nvSpPr>
          <p:spPr>
            <a:xfrm>
              <a:off x="428392" y="471629"/>
              <a:ext cx="108002" cy="12504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61062" y="466223"/>
              <a:ext cx="212510" cy="1326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93934" y="466223"/>
              <a:ext cx="299269" cy="13261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19149" y="468388"/>
              <a:ext cx="694055" cy="168910"/>
            </a:xfrm>
            <a:custGeom>
              <a:avLst/>
              <a:gdLst/>
              <a:ahLst/>
              <a:cxnLst/>
              <a:rect l="l" t="t" r="r" b="b"/>
              <a:pathLst>
                <a:path w="694055" h="168909">
                  <a:moveTo>
                    <a:pt x="24320" y="128841"/>
                  </a:moveTo>
                  <a:lnTo>
                    <a:pt x="22339" y="117665"/>
                  </a:lnTo>
                  <a:lnTo>
                    <a:pt x="19278" y="118021"/>
                  </a:lnTo>
                  <a:lnTo>
                    <a:pt x="16929" y="118021"/>
                  </a:lnTo>
                  <a:lnTo>
                    <a:pt x="14947" y="116408"/>
                  </a:lnTo>
                  <a:lnTo>
                    <a:pt x="14947" y="0"/>
                  </a:lnTo>
                  <a:lnTo>
                    <a:pt x="0" y="0"/>
                  </a:lnTo>
                  <a:lnTo>
                    <a:pt x="0" y="123253"/>
                  </a:lnTo>
                  <a:lnTo>
                    <a:pt x="4495" y="130454"/>
                  </a:lnTo>
                  <a:lnTo>
                    <a:pt x="15671" y="130454"/>
                  </a:lnTo>
                  <a:lnTo>
                    <a:pt x="19456" y="130454"/>
                  </a:lnTo>
                  <a:lnTo>
                    <a:pt x="22161" y="129921"/>
                  </a:lnTo>
                  <a:lnTo>
                    <a:pt x="24320" y="128841"/>
                  </a:lnTo>
                  <a:close/>
                </a:path>
                <a:path w="694055" h="168909">
                  <a:moveTo>
                    <a:pt x="104914" y="116039"/>
                  </a:moveTo>
                  <a:lnTo>
                    <a:pt x="57353" y="116039"/>
                  </a:lnTo>
                  <a:lnTo>
                    <a:pt x="103289" y="48653"/>
                  </a:lnTo>
                  <a:lnTo>
                    <a:pt x="103289" y="40728"/>
                  </a:lnTo>
                  <a:lnTo>
                    <a:pt x="43472" y="40728"/>
                  </a:lnTo>
                  <a:lnTo>
                    <a:pt x="43472" y="52793"/>
                  </a:lnTo>
                  <a:lnTo>
                    <a:pt x="84378" y="52793"/>
                  </a:lnTo>
                  <a:lnTo>
                    <a:pt x="38430" y="120370"/>
                  </a:lnTo>
                  <a:lnTo>
                    <a:pt x="38430" y="128295"/>
                  </a:lnTo>
                  <a:lnTo>
                    <a:pt x="104914" y="128295"/>
                  </a:lnTo>
                  <a:lnTo>
                    <a:pt x="104914" y="116039"/>
                  </a:lnTo>
                  <a:close/>
                </a:path>
                <a:path w="694055" h="168909">
                  <a:moveTo>
                    <a:pt x="229958" y="84696"/>
                  </a:moveTo>
                  <a:lnTo>
                    <a:pt x="214287" y="84696"/>
                  </a:lnTo>
                  <a:lnTo>
                    <a:pt x="214287" y="29375"/>
                  </a:lnTo>
                  <a:lnTo>
                    <a:pt x="214287" y="13335"/>
                  </a:lnTo>
                  <a:lnTo>
                    <a:pt x="201129" y="13335"/>
                  </a:lnTo>
                  <a:lnTo>
                    <a:pt x="201129" y="29375"/>
                  </a:lnTo>
                  <a:lnTo>
                    <a:pt x="200774" y="35496"/>
                  </a:lnTo>
                  <a:lnTo>
                    <a:pt x="200228" y="45415"/>
                  </a:lnTo>
                  <a:lnTo>
                    <a:pt x="200228" y="84696"/>
                  </a:lnTo>
                  <a:lnTo>
                    <a:pt x="164198" y="84696"/>
                  </a:lnTo>
                  <a:lnTo>
                    <a:pt x="191046" y="45593"/>
                  </a:lnTo>
                  <a:lnTo>
                    <a:pt x="194284" y="39827"/>
                  </a:lnTo>
                  <a:lnTo>
                    <a:pt x="197535" y="34785"/>
                  </a:lnTo>
                  <a:lnTo>
                    <a:pt x="200418" y="29375"/>
                  </a:lnTo>
                  <a:lnTo>
                    <a:pt x="201129" y="29375"/>
                  </a:lnTo>
                  <a:lnTo>
                    <a:pt x="201129" y="13335"/>
                  </a:lnTo>
                  <a:lnTo>
                    <a:pt x="197713" y="13335"/>
                  </a:lnTo>
                  <a:lnTo>
                    <a:pt x="148526" y="86677"/>
                  </a:lnTo>
                  <a:lnTo>
                    <a:pt x="148526" y="96583"/>
                  </a:lnTo>
                  <a:lnTo>
                    <a:pt x="200228" y="96583"/>
                  </a:lnTo>
                  <a:lnTo>
                    <a:pt x="200228" y="128295"/>
                  </a:lnTo>
                  <a:lnTo>
                    <a:pt x="214287" y="128295"/>
                  </a:lnTo>
                  <a:lnTo>
                    <a:pt x="214287" y="96583"/>
                  </a:lnTo>
                  <a:lnTo>
                    <a:pt x="229958" y="96583"/>
                  </a:lnTo>
                  <a:lnTo>
                    <a:pt x="229958" y="84696"/>
                  </a:lnTo>
                  <a:close/>
                </a:path>
                <a:path w="694055" h="168909">
                  <a:moveTo>
                    <a:pt x="288518" y="77304"/>
                  </a:moveTo>
                  <a:lnTo>
                    <a:pt x="247078" y="77304"/>
                  </a:lnTo>
                  <a:lnTo>
                    <a:pt x="247078" y="88836"/>
                  </a:lnTo>
                  <a:lnTo>
                    <a:pt x="288518" y="88836"/>
                  </a:lnTo>
                  <a:lnTo>
                    <a:pt x="288518" y="77304"/>
                  </a:lnTo>
                  <a:close/>
                </a:path>
                <a:path w="694055" h="168909">
                  <a:moveTo>
                    <a:pt x="365404" y="104330"/>
                  </a:moveTo>
                  <a:lnTo>
                    <a:pt x="327571" y="73875"/>
                  </a:lnTo>
                  <a:lnTo>
                    <a:pt x="320001" y="70637"/>
                  </a:lnTo>
                  <a:lnTo>
                    <a:pt x="320001" y="56222"/>
                  </a:lnTo>
                  <a:lnTo>
                    <a:pt x="324866" y="50088"/>
                  </a:lnTo>
                  <a:lnTo>
                    <a:pt x="343789" y="50088"/>
                  </a:lnTo>
                  <a:lnTo>
                    <a:pt x="350088" y="52616"/>
                  </a:lnTo>
                  <a:lnTo>
                    <a:pt x="356222" y="57124"/>
                  </a:lnTo>
                  <a:lnTo>
                    <a:pt x="363067" y="48475"/>
                  </a:lnTo>
                  <a:lnTo>
                    <a:pt x="357466" y="44488"/>
                  </a:lnTo>
                  <a:lnTo>
                    <a:pt x="351015" y="41351"/>
                  </a:lnTo>
                  <a:lnTo>
                    <a:pt x="343789" y="39306"/>
                  </a:lnTo>
                  <a:lnTo>
                    <a:pt x="335864" y="38557"/>
                  </a:lnTo>
                  <a:lnTo>
                    <a:pt x="323075" y="40474"/>
                  </a:lnTo>
                  <a:lnTo>
                    <a:pt x="313563" y="45720"/>
                  </a:lnTo>
                  <a:lnTo>
                    <a:pt x="307632" y="53619"/>
                  </a:lnTo>
                  <a:lnTo>
                    <a:pt x="305587" y="63423"/>
                  </a:lnTo>
                  <a:lnTo>
                    <a:pt x="307759" y="72821"/>
                  </a:lnTo>
                  <a:lnTo>
                    <a:pt x="313537" y="79781"/>
                  </a:lnTo>
                  <a:lnTo>
                    <a:pt x="321779" y="84912"/>
                  </a:lnTo>
                  <a:lnTo>
                    <a:pt x="338607" y="91655"/>
                  </a:lnTo>
                  <a:lnTo>
                    <a:pt x="344893" y="95008"/>
                  </a:lnTo>
                  <a:lnTo>
                    <a:pt x="349313" y="99377"/>
                  </a:lnTo>
                  <a:lnTo>
                    <a:pt x="350989" y="105232"/>
                  </a:lnTo>
                  <a:lnTo>
                    <a:pt x="350989" y="112801"/>
                  </a:lnTo>
                  <a:lnTo>
                    <a:pt x="345414" y="118745"/>
                  </a:lnTo>
                  <a:lnTo>
                    <a:pt x="333883" y="118745"/>
                  </a:lnTo>
                  <a:lnTo>
                    <a:pt x="326275" y="118135"/>
                  </a:lnTo>
                  <a:lnTo>
                    <a:pt x="319506" y="116332"/>
                  </a:lnTo>
                  <a:lnTo>
                    <a:pt x="313347" y="113347"/>
                  </a:lnTo>
                  <a:lnTo>
                    <a:pt x="307568" y="109194"/>
                  </a:lnTo>
                  <a:lnTo>
                    <a:pt x="300723" y="117843"/>
                  </a:lnTo>
                  <a:lnTo>
                    <a:pt x="307441" y="123164"/>
                  </a:lnTo>
                  <a:lnTo>
                    <a:pt x="315277" y="127127"/>
                  </a:lnTo>
                  <a:lnTo>
                    <a:pt x="323989" y="129603"/>
                  </a:lnTo>
                  <a:lnTo>
                    <a:pt x="333336" y="130454"/>
                  </a:lnTo>
                  <a:lnTo>
                    <a:pt x="347091" y="128371"/>
                  </a:lnTo>
                  <a:lnTo>
                    <a:pt x="357149" y="122732"/>
                  </a:lnTo>
                  <a:lnTo>
                    <a:pt x="363308" y="114414"/>
                  </a:lnTo>
                  <a:lnTo>
                    <a:pt x="365404" y="104330"/>
                  </a:lnTo>
                  <a:close/>
                </a:path>
                <a:path w="694055" h="168909">
                  <a:moveTo>
                    <a:pt x="454113" y="79641"/>
                  </a:moveTo>
                  <a:lnTo>
                    <a:pt x="440778" y="46570"/>
                  </a:lnTo>
                  <a:lnTo>
                    <a:pt x="440778" y="76936"/>
                  </a:lnTo>
                  <a:lnTo>
                    <a:pt x="394474" y="76936"/>
                  </a:lnTo>
                  <a:lnTo>
                    <a:pt x="397395" y="65735"/>
                  </a:lnTo>
                  <a:lnTo>
                    <a:pt x="402983" y="57416"/>
                  </a:lnTo>
                  <a:lnTo>
                    <a:pt x="410540" y="52235"/>
                  </a:lnTo>
                  <a:lnTo>
                    <a:pt x="419341" y="50457"/>
                  </a:lnTo>
                  <a:lnTo>
                    <a:pt x="428320" y="52158"/>
                  </a:lnTo>
                  <a:lnTo>
                    <a:pt x="435063" y="57213"/>
                  </a:lnTo>
                  <a:lnTo>
                    <a:pt x="439216" y="65316"/>
                  </a:lnTo>
                  <a:lnTo>
                    <a:pt x="439331" y="65735"/>
                  </a:lnTo>
                  <a:lnTo>
                    <a:pt x="440778" y="76936"/>
                  </a:lnTo>
                  <a:lnTo>
                    <a:pt x="440778" y="46570"/>
                  </a:lnTo>
                  <a:lnTo>
                    <a:pt x="433895" y="41440"/>
                  </a:lnTo>
                  <a:lnTo>
                    <a:pt x="418973" y="38557"/>
                  </a:lnTo>
                  <a:lnTo>
                    <a:pt x="404406" y="41744"/>
                  </a:lnTo>
                  <a:lnTo>
                    <a:pt x="391833" y="50863"/>
                  </a:lnTo>
                  <a:lnTo>
                    <a:pt x="383019" y="65316"/>
                  </a:lnTo>
                  <a:lnTo>
                    <a:pt x="379704" y="84505"/>
                  </a:lnTo>
                  <a:lnTo>
                    <a:pt x="382930" y="103924"/>
                  </a:lnTo>
                  <a:lnTo>
                    <a:pt x="391820" y="118364"/>
                  </a:lnTo>
                  <a:lnTo>
                    <a:pt x="405091" y="127355"/>
                  </a:lnTo>
                  <a:lnTo>
                    <a:pt x="421500" y="130454"/>
                  </a:lnTo>
                  <a:lnTo>
                    <a:pt x="430060" y="129806"/>
                  </a:lnTo>
                  <a:lnTo>
                    <a:pt x="437692" y="127977"/>
                  </a:lnTo>
                  <a:lnTo>
                    <a:pt x="444487" y="125133"/>
                  </a:lnTo>
                  <a:lnTo>
                    <a:pt x="450507" y="121450"/>
                  </a:lnTo>
                  <a:lnTo>
                    <a:pt x="448830" y="118389"/>
                  </a:lnTo>
                  <a:lnTo>
                    <a:pt x="445287" y="111899"/>
                  </a:lnTo>
                  <a:lnTo>
                    <a:pt x="439153" y="116039"/>
                  </a:lnTo>
                  <a:lnTo>
                    <a:pt x="431774" y="118389"/>
                  </a:lnTo>
                  <a:lnTo>
                    <a:pt x="423303" y="118389"/>
                  </a:lnTo>
                  <a:lnTo>
                    <a:pt x="411988" y="116243"/>
                  </a:lnTo>
                  <a:lnTo>
                    <a:pt x="403148" y="110185"/>
                  </a:lnTo>
                  <a:lnTo>
                    <a:pt x="397179" y="100749"/>
                  </a:lnTo>
                  <a:lnTo>
                    <a:pt x="394474" y="88468"/>
                  </a:lnTo>
                  <a:lnTo>
                    <a:pt x="453390" y="88468"/>
                  </a:lnTo>
                  <a:lnTo>
                    <a:pt x="453936" y="85585"/>
                  </a:lnTo>
                  <a:lnTo>
                    <a:pt x="454012" y="84505"/>
                  </a:lnTo>
                  <a:lnTo>
                    <a:pt x="454113" y="79641"/>
                  </a:lnTo>
                  <a:close/>
                </a:path>
                <a:path w="694055" h="168909">
                  <a:moveTo>
                    <a:pt x="489788" y="40728"/>
                  </a:moveTo>
                  <a:lnTo>
                    <a:pt x="474840" y="40728"/>
                  </a:lnTo>
                  <a:lnTo>
                    <a:pt x="474840" y="128295"/>
                  </a:lnTo>
                  <a:lnTo>
                    <a:pt x="489788" y="128295"/>
                  </a:lnTo>
                  <a:lnTo>
                    <a:pt x="489788" y="40728"/>
                  </a:lnTo>
                  <a:close/>
                </a:path>
                <a:path w="694055" h="168909">
                  <a:moveTo>
                    <a:pt x="492315" y="7213"/>
                  </a:moveTo>
                  <a:lnTo>
                    <a:pt x="488175" y="3251"/>
                  </a:lnTo>
                  <a:lnTo>
                    <a:pt x="476643" y="3251"/>
                  </a:lnTo>
                  <a:lnTo>
                    <a:pt x="472490" y="7213"/>
                  </a:lnTo>
                  <a:lnTo>
                    <a:pt x="472490" y="18923"/>
                  </a:lnTo>
                  <a:lnTo>
                    <a:pt x="476643" y="22707"/>
                  </a:lnTo>
                  <a:lnTo>
                    <a:pt x="488175" y="22707"/>
                  </a:lnTo>
                  <a:lnTo>
                    <a:pt x="492315" y="18923"/>
                  </a:lnTo>
                  <a:lnTo>
                    <a:pt x="492315" y="7213"/>
                  </a:lnTo>
                  <a:close/>
                </a:path>
                <a:path w="694055" h="168909">
                  <a:moveTo>
                    <a:pt x="561860" y="126669"/>
                  </a:moveTo>
                  <a:lnTo>
                    <a:pt x="558800" y="116039"/>
                  </a:lnTo>
                  <a:lnTo>
                    <a:pt x="555193" y="117665"/>
                  </a:lnTo>
                  <a:lnTo>
                    <a:pt x="551954" y="118198"/>
                  </a:lnTo>
                  <a:lnTo>
                    <a:pt x="538797" y="118198"/>
                  </a:lnTo>
                  <a:lnTo>
                    <a:pt x="535203" y="112077"/>
                  </a:lnTo>
                  <a:lnTo>
                    <a:pt x="535203" y="52793"/>
                  </a:lnTo>
                  <a:lnTo>
                    <a:pt x="558977" y="52793"/>
                  </a:lnTo>
                  <a:lnTo>
                    <a:pt x="558977" y="40728"/>
                  </a:lnTo>
                  <a:lnTo>
                    <a:pt x="535203" y="40728"/>
                  </a:lnTo>
                  <a:lnTo>
                    <a:pt x="535203" y="12611"/>
                  </a:lnTo>
                  <a:lnTo>
                    <a:pt x="522770" y="12611"/>
                  </a:lnTo>
                  <a:lnTo>
                    <a:pt x="520966" y="40728"/>
                  </a:lnTo>
                  <a:lnTo>
                    <a:pt x="507263" y="41630"/>
                  </a:lnTo>
                  <a:lnTo>
                    <a:pt x="507263" y="52793"/>
                  </a:lnTo>
                  <a:lnTo>
                    <a:pt x="520242" y="52793"/>
                  </a:lnTo>
                  <a:lnTo>
                    <a:pt x="520242" y="101092"/>
                  </a:lnTo>
                  <a:lnTo>
                    <a:pt x="521525" y="113055"/>
                  </a:lnTo>
                  <a:lnTo>
                    <a:pt x="525741" y="122326"/>
                  </a:lnTo>
                  <a:lnTo>
                    <a:pt x="533463" y="128320"/>
                  </a:lnTo>
                  <a:lnTo>
                    <a:pt x="545287" y="130454"/>
                  </a:lnTo>
                  <a:lnTo>
                    <a:pt x="551230" y="130454"/>
                  </a:lnTo>
                  <a:lnTo>
                    <a:pt x="557174" y="128841"/>
                  </a:lnTo>
                  <a:lnTo>
                    <a:pt x="561860" y="126669"/>
                  </a:lnTo>
                  <a:close/>
                </a:path>
                <a:path w="694055" h="168909">
                  <a:moveTo>
                    <a:pt x="593267" y="40728"/>
                  </a:moveTo>
                  <a:lnTo>
                    <a:pt x="578319" y="40728"/>
                  </a:lnTo>
                  <a:lnTo>
                    <a:pt x="578319" y="128295"/>
                  </a:lnTo>
                  <a:lnTo>
                    <a:pt x="593267" y="128295"/>
                  </a:lnTo>
                  <a:lnTo>
                    <a:pt x="593267" y="40728"/>
                  </a:lnTo>
                  <a:close/>
                </a:path>
                <a:path w="694055" h="168909">
                  <a:moveTo>
                    <a:pt x="595795" y="7213"/>
                  </a:moveTo>
                  <a:lnTo>
                    <a:pt x="591654" y="3251"/>
                  </a:lnTo>
                  <a:lnTo>
                    <a:pt x="580123" y="3251"/>
                  </a:lnTo>
                  <a:lnTo>
                    <a:pt x="575970" y="7213"/>
                  </a:lnTo>
                  <a:lnTo>
                    <a:pt x="575970" y="18923"/>
                  </a:lnTo>
                  <a:lnTo>
                    <a:pt x="580123" y="22707"/>
                  </a:lnTo>
                  <a:lnTo>
                    <a:pt x="591654" y="22707"/>
                  </a:lnTo>
                  <a:lnTo>
                    <a:pt x="595795" y="18923"/>
                  </a:lnTo>
                  <a:lnTo>
                    <a:pt x="595795" y="7213"/>
                  </a:lnTo>
                  <a:close/>
                </a:path>
                <a:path w="694055" h="168909">
                  <a:moveTo>
                    <a:pt x="693991" y="138201"/>
                  </a:moveTo>
                  <a:lnTo>
                    <a:pt x="692073" y="128854"/>
                  </a:lnTo>
                  <a:lnTo>
                    <a:pt x="691578" y="128295"/>
                  </a:lnTo>
                  <a:lnTo>
                    <a:pt x="686320" y="122351"/>
                  </a:lnTo>
                  <a:lnTo>
                    <a:pt x="679399" y="119608"/>
                  </a:lnTo>
                  <a:lnTo>
                    <a:pt x="679399" y="132435"/>
                  </a:lnTo>
                  <a:lnTo>
                    <a:pt x="679399" y="140550"/>
                  </a:lnTo>
                  <a:lnTo>
                    <a:pt x="677418" y="147104"/>
                  </a:lnTo>
                  <a:lnTo>
                    <a:pt x="671830" y="152755"/>
                  </a:lnTo>
                  <a:lnTo>
                    <a:pt x="663130" y="156718"/>
                  </a:lnTo>
                  <a:lnTo>
                    <a:pt x="651827" y="158203"/>
                  </a:lnTo>
                  <a:lnTo>
                    <a:pt x="641172" y="157162"/>
                  </a:lnTo>
                  <a:lnTo>
                    <a:pt x="633183" y="154152"/>
                  </a:lnTo>
                  <a:lnTo>
                    <a:pt x="628167" y="149390"/>
                  </a:lnTo>
                  <a:lnTo>
                    <a:pt x="626427" y="143065"/>
                  </a:lnTo>
                  <a:lnTo>
                    <a:pt x="626427" y="138023"/>
                  </a:lnTo>
                  <a:lnTo>
                    <a:pt x="629132" y="132803"/>
                  </a:lnTo>
                  <a:lnTo>
                    <a:pt x="635431" y="128295"/>
                  </a:lnTo>
                  <a:lnTo>
                    <a:pt x="639216" y="129374"/>
                  </a:lnTo>
                  <a:lnTo>
                    <a:pt x="643369" y="129730"/>
                  </a:lnTo>
                  <a:lnTo>
                    <a:pt x="673277" y="129730"/>
                  </a:lnTo>
                  <a:lnTo>
                    <a:pt x="679399" y="132435"/>
                  </a:lnTo>
                  <a:lnTo>
                    <a:pt x="679399" y="119608"/>
                  </a:lnTo>
                  <a:lnTo>
                    <a:pt x="676744" y="118541"/>
                  </a:lnTo>
                  <a:lnTo>
                    <a:pt x="663359" y="117309"/>
                  </a:lnTo>
                  <a:lnTo>
                    <a:pt x="634720" y="117309"/>
                  </a:lnTo>
                  <a:lnTo>
                    <a:pt x="631113" y="113334"/>
                  </a:lnTo>
                  <a:lnTo>
                    <a:pt x="631113" y="103073"/>
                  </a:lnTo>
                  <a:lnTo>
                    <a:pt x="633450" y="100190"/>
                  </a:lnTo>
                  <a:lnTo>
                    <a:pt x="636701" y="97485"/>
                  </a:lnTo>
                  <a:lnTo>
                    <a:pt x="640664" y="99466"/>
                  </a:lnTo>
                  <a:lnTo>
                    <a:pt x="645350" y="100545"/>
                  </a:lnTo>
                  <a:lnTo>
                    <a:pt x="649668" y="100545"/>
                  </a:lnTo>
                  <a:lnTo>
                    <a:pt x="662203" y="98425"/>
                  </a:lnTo>
                  <a:lnTo>
                    <a:pt x="663778" y="97485"/>
                  </a:lnTo>
                  <a:lnTo>
                    <a:pt x="672401" y="92354"/>
                  </a:lnTo>
                  <a:lnTo>
                    <a:pt x="673747" y="90462"/>
                  </a:lnTo>
                  <a:lnTo>
                    <a:pt x="679234" y="82753"/>
                  </a:lnTo>
                  <a:lnTo>
                    <a:pt x="681748" y="70091"/>
                  </a:lnTo>
                  <a:lnTo>
                    <a:pt x="681748" y="62712"/>
                  </a:lnTo>
                  <a:lnTo>
                    <a:pt x="678865" y="56222"/>
                  </a:lnTo>
                  <a:lnTo>
                    <a:pt x="674712" y="52260"/>
                  </a:lnTo>
                  <a:lnTo>
                    <a:pt x="692556" y="52260"/>
                  </a:lnTo>
                  <a:lnTo>
                    <a:pt x="692556" y="49377"/>
                  </a:lnTo>
                  <a:lnTo>
                    <a:pt x="692556" y="40728"/>
                  </a:lnTo>
                  <a:lnTo>
                    <a:pt x="668223" y="40728"/>
                  </a:lnTo>
                  <a:lnTo>
                    <a:pt x="668223" y="69735"/>
                  </a:lnTo>
                  <a:lnTo>
                    <a:pt x="666750" y="78371"/>
                  </a:lnTo>
                  <a:lnTo>
                    <a:pt x="662736" y="84899"/>
                  </a:lnTo>
                  <a:lnTo>
                    <a:pt x="656831" y="89014"/>
                  </a:lnTo>
                  <a:lnTo>
                    <a:pt x="649668" y="90462"/>
                  </a:lnTo>
                  <a:lnTo>
                    <a:pt x="642518" y="89014"/>
                  </a:lnTo>
                  <a:lnTo>
                    <a:pt x="636600" y="84899"/>
                  </a:lnTo>
                  <a:lnTo>
                    <a:pt x="632587" y="78371"/>
                  </a:lnTo>
                  <a:lnTo>
                    <a:pt x="631113" y="69735"/>
                  </a:lnTo>
                  <a:lnTo>
                    <a:pt x="632561" y="61150"/>
                  </a:lnTo>
                  <a:lnTo>
                    <a:pt x="668223" y="69735"/>
                  </a:lnTo>
                  <a:lnTo>
                    <a:pt x="668223" y="40728"/>
                  </a:lnTo>
                  <a:lnTo>
                    <a:pt x="662101" y="40728"/>
                  </a:lnTo>
                  <a:lnTo>
                    <a:pt x="658863" y="39458"/>
                  </a:lnTo>
                  <a:lnTo>
                    <a:pt x="654532" y="38557"/>
                  </a:lnTo>
                  <a:lnTo>
                    <a:pt x="649668" y="38557"/>
                  </a:lnTo>
                  <a:lnTo>
                    <a:pt x="636993" y="40754"/>
                  </a:lnTo>
                  <a:lnTo>
                    <a:pt x="626491" y="46990"/>
                  </a:lnTo>
                  <a:lnTo>
                    <a:pt x="619340" y="56807"/>
                  </a:lnTo>
                  <a:lnTo>
                    <a:pt x="616699" y="69735"/>
                  </a:lnTo>
                  <a:lnTo>
                    <a:pt x="617664" y="77177"/>
                  </a:lnTo>
                  <a:lnTo>
                    <a:pt x="620204" y="83705"/>
                  </a:lnTo>
                  <a:lnTo>
                    <a:pt x="623836" y="89141"/>
                  </a:lnTo>
                  <a:lnTo>
                    <a:pt x="628053" y="93345"/>
                  </a:lnTo>
                  <a:lnTo>
                    <a:pt x="628053" y="94056"/>
                  </a:lnTo>
                  <a:lnTo>
                    <a:pt x="623544" y="97129"/>
                  </a:lnTo>
                  <a:lnTo>
                    <a:pt x="618502" y="102895"/>
                  </a:lnTo>
                  <a:lnTo>
                    <a:pt x="618502" y="117119"/>
                  </a:lnTo>
                  <a:lnTo>
                    <a:pt x="621919" y="121805"/>
                  </a:lnTo>
                  <a:lnTo>
                    <a:pt x="626249" y="124510"/>
                  </a:lnTo>
                  <a:lnTo>
                    <a:pt x="626249" y="125234"/>
                  </a:lnTo>
                  <a:lnTo>
                    <a:pt x="618312" y="130632"/>
                  </a:lnTo>
                  <a:lnTo>
                    <a:pt x="613448" y="137668"/>
                  </a:lnTo>
                  <a:lnTo>
                    <a:pt x="613448" y="145046"/>
                  </a:lnTo>
                  <a:lnTo>
                    <a:pt x="616102" y="155130"/>
                  </a:lnTo>
                  <a:lnTo>
                    <a:pt x="623519" y="162534"/>
                  </a:lnTo>
                  <a:lnTo>
                    <a:pt x="634961" y="167093"/>
                  </a:lnTo>
                  <a:lnTo>
                    <a:pt x="649668" y="168656"/>
                  </a:lnTo>
                  <a:lnTo>
                    <a:pt x="668070" y="166204"/>
                  </a:lnTo>
                  <a:lnTo>
                    <a:pt x="682040" y="159575"/>
                  </a:lnTo>
                  <a:lnTo>
                    <a:pt x="683285" y="158203"/>
                  </a:lnTo>
                  <a:lnTo>
                    <a:pt x="690892" y="149885"/>
                  </a:lnTo>
                  <a:lnTo>
                    <a:pt x="693991" y="13820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412716" y="686381"/>
            <a:ext cx="178599" cy="12036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643029" y="714851"/>
            <a:ext cx="363220" cy="127000"/>
            <a:chOff x="643029" y="714851"/>
            <a:chExt cx="363220" cy="127000"/>
          </a:xfrm>
        </p:grpSpPr>
        <p:sp>
          <p:nvSpPr>
            <p:cNvPr id="10" name="object 10"/>
            <p:cNvSpPr/>
            <p:nvPr/>
          </p:nvSpPr>
          <p:spPr>
            <a:xfrm>
              <a:off x="643029" y="714851"/>
              <a:ext cx="76758" cy="1266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46275" y="717013"/>
              <a:ext cx="69731" cy="8973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37935" y="714851"/>
              <a:ext cx="74416" cy="9189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33180" y="714851"/>
              <a:ext cx="72614" cy="12036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1067238" y="686381"/>
            <a:ext cx="397510" cy="120650"/>
            <a:chOff x="1067238" y="686381"/>
            <a:chExt cx="397510" cy="120650"/>
          </a:xfrm>
        </p:grpSpPr>
        <p:sp>
          <p:nvSpPr>
            <p:cNvPr id="15" name="object 15"/>
            <p:cNvSpPr/>
            <p:nvPr/>
          </p:nvSpPr>
          <p:spPr>
            <a:xfrm>
              <a:off x="1067238" y="686381"/>
              <a:ext cx="15240" cy="118745"/>
            </a:xfrm>
            <a:custGeom>
              <a:avLst/>
              <a:gdLst/>
              <a:ahLst/>
              <a:cxnLst/>
              <a:rect l="l" t="t" r="r" b="b"/>
              <a:pathLst>
                <a:path w="15240" h="118745">
                  <a:moveTo>
                    <a:pt x="15135" y="0"/>
                  </a:moveTo>
                  <a:lnTo>
                    <a:pt x="0" y="0"/>
                  </a:lnTo>
                  <a:lnTo>
                    <a:pt x="0" y="118201"/>
                  </a:lnTo>
                  <a:lnTo>
                    <a:pt x="15135" y="118201"/>
                  </a:lnTo>
                  <a:lnTo>
                    <a:pt x="151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10897" y="714851"/>
              <a:ext cx="70272" cy="897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07657" y="714851"/>
              <a:ext cx="70272" cy="8973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98938" y="714851"/>
              <a:ext cx="74416" cy="9189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94166" y="714851"/>
              <a:ext cx="70272" cy="8973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411332" y="936124"/>
            <a:ext cx="1261110" cy="212090"/>
            <a:chOff x="411332" y="936124"/>
            <a:chExt cx="1261110" cy="212090"/>
          </a:xfrm>
        </p:grpSpPr>
        <p:sp>
          <p:nvSpPr>
            <p:cNvPr id="21" name="object 21"/>
            <p:cNvSpPr/>
            <p:nvPr/>
          </p:nvSpPr>
          <p:spPr>
            <a:xfrm>
              <a:off x="411332" y="936124"/>
              <a:ext cx="1232061" cy="21156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659668" y="1113938"/>
              <a:ext cx="12700" cy="13970"/>
            </a:xfrm>
            <a:custGeom>
              <a:avLst/>
              <a:gdLst/>
              <a:ahLst/>
              <a:cxnLst/>
              <a:rect l="l" t="t" r="r" b="b"/>
              <a:pathLst>
                <a:path w="12700" h="13969">
                  <a:moveTo>
                    <a:pt x="9809" y="0"/>
                  </a:moveTo>
                  <a:lnTo>
                    <a:pt x="2847" y="0"/>
                  </a:lnTo>
                  <a:lnTo>
                    <a:pt x="0" y="2742"/>
                  </a:lnTo>
                  <a:lnTo>
                    <a:pt x="0" y="10653"/>
                  </a:lnTo>
                  <a:lnTo>
                    <a:pt x="2847" y="13395"/>
                  </a:lnTo>
                  <a:lnTo>
                    <a:pt x="6328" y="13395"/>
                  </a:lnTo>
                  <a:lnTo>
                    <a:pt x="9809" y="13395"/>
                  </a:lnTo>
                  <a:lnTo>
                    <a:pt x="12656" y="10653"/>
                  </a:lnTo>
                  <a:lnTo>
                    <a:pt x="12656" y="2742"/>
                  </a:lnTo>
                  <a:lnTo>
                    <a:pt x="98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2219789" y="2683525"/>
            <a:ext cx="1064260" cy="179705"/>
            <a:chOff x="2219789" y="2683525"/>
            <a:chExt cx="1064260" cy="179705"/>
          </a:xfrm>
        </p:grpSpPr>
        <p:sp>
          <p:nvSpPr>
            <p:cNvPr id="24" name="object 24"/>
            <p:cNvSpPr/>
            <p:nvPr/>
          </p:nvSpPr>
          <p:spPr>
            <a:xfrm>
              <a:off x="2219789" y="2693177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89" h="167005">
                  <a:moveTo>
                    <a:pt x="21336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6" y="166624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280851" y="2733309"/>
              <a:ext cx="99059" cy="12649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416766" y="2733309"/>
              <a:ext cx="99059" cy="12649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545036" y="2733309"/>
              <a:ext cx="104901" cy="12954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678869" y="2733309"/>
              <a:ext cx="99060" cy="12649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801881" y="2733309"/>
              <a:ext cx="91186" cy="12954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912752" y="2733309"/>
              <a:ext cx="104902" cy="12954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043054" y="268352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3" y="52832"/>
                  </a:moveTo>
                  <a:lnTo>
                    <a:pt x="3301" y="52832"/>
                  </a:lnTo>
                  <a:lnTo>
                    <a:pt x="3301" y="176276"/>
                  </a:lnTo>
                  <a:lnTo>
                    <a:pt x="24383" y="176276"/>
                  </a:lnTo>
                  <a:lnTo>
                    <a:pt x="24383" y="52832"/>
                  </a:lnTo>
                  <a:close/>
                </a:path>
                <a:path w="27939" h="176530">
                  <a:moveTo>
                    <a:pt x="22097" y="0"/>
                  </a:moveTo>
                  <a:lnTo>
                    <a:pt x="5842" y="0"/>
                  </a:lnTo>
                  <a:lnTo>
                    <a:pt x="0" y="5587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7" y="27432"/>
                  </a:lnTo>
                  <a:lnTo>
                    <a:pt x="27939" y="22098"/>
                  </a:lnTo>
                  <a:lnTo>
                    <a:pt x="27939" y="5587"/>
                  </a:lnTo>
                  <a:lnTo>
                    <a:pt x="220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091543" y="2696733"/>
              <a:ext cx="192100" cy="16611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7567377" y="2683525"/>
            <a:ext cx="1064260" cy="179705"/>
            <a:chOff x="7567377" y="2683525"/>
            <a:chExt cx="1064260" cy="179705"/>
          </a:xfrm>
        </p:grpSpPr>
        <p:sp>
          <p:nvSpPr>
            <p:cNvPr id="34" name="object 34"/>
            <p:cNvSpPr/>
            <p:nvPr/>
          </p:nvSpPr>
          <p:spPr>
            <a:xfrm>
              <a:off x="7567377" y="2693177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90" h="167005">
                  <a:moveTo>
                    <a:pt x="21336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6" y="166624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7628439" y="2733309"/>
              <a:ext cx="99060" cy="12649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7764354" y="2733309"/>
              <a:ext cx="99060" cy="12649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7892624" y="2733309"/>
              <a:ext cx="104901" cy="12954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8026457" y="2733309"/>
              <a:ext cx="99059" cy="12649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8149469" y="2733309"/>
              <a:ext cx="91185" cy="12954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8260340" y="2733309"/>
              <a:ext cx="104902" cy="12954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8390642" y="268352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40" h="176530">
                  <a:moveTo>
                    <a:pt x="24383" y="52832"/>
                  </a:moveTo>
                  <a:lnTo>
                    <a:pt x="3301" y="52832"/>
                  </a:lnTo>
                  <a:lnTo>
                    <a:pt x="3301" y="176276"/>
                  </a:lnTo>
                  <a:lnTo>
                    <a:pt x="24383" y="176276"/>
                  </a:lnTo>
                  <a:lnTo>
                    <a:pt x="24383" y="52832"/>
                  </a:lnTo>
                  <a:close/>
                </a:path>
                <a:path w="27940" h="176530">
                  <a:moveTo>
                    <a:pt x="22097" y="0"/>
                  </a:moveTo>
                  <a:lnTo>
                    <a:pt x="5841" y="0"/>
                  </a:lnTo>
                  <a:lnTo>
                    <a:pt x="0" y="5587"/>
                  </a:lnTo>
                  <a:lnTo>
                    <a:pt x="0" y="22098"/>
                  </a:lnTo>
                  <a:lnTo>
                    <a:pt x="5841" y="27432"/>
                  </a:lnTo>
                  <a:lnTo>
                    <a:pt x="22097" y="27432"/>
                  </a:lnTo>
                  <a:lnTo>
                    <a:pt x="27939" y="22098"/>
                  </a:lnTo>
                  <a:lnTo>
                    <a:pt x="27939" y="5587"/>
                  </a:lnTo>
                  <a:lnTo>
                    <a:pt x="220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8439131" y="2696733"/>
              <a:ext cx="192100" cy="16611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284272" y="3773645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0685650" y="24092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239631" y="150345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5035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64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0641007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640" y="45288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0641007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640" y="45288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640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2020-09-24T14:06:24Z</dcterms:created>
  <dcterms:modified xsi:type="dcterms:W3CDTF">2020-09-24T14:06:24Z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