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2806700" cy="3924300"/>
  <p:notesSz cx="2806700" cy="39243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0978" y="1216533"/>
            <a:ext cx="2391092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21957" y="2197608"/>
            <a:ext cx="196913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" b="1" i="0">
                <a:solidFill>
                  <a:srgbClr val="EB05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50" b="1" i="0">
                <a:solidFill>
                  <a:srgbClr val="EB05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40652" y="902589"/>
            <a:ext cx="122367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448720" y="902589"/>
            <a:ext cx="1223676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31122" y="360214"/>
            <a:ext cx="0" cy="3280410"/>
          </a:xfrm>
          <a:custGeom>
            <a:avLst/>
            <a:gdLst/>
            <a:ahLst/>
            <a:cxnLst/>
            <a:rect l="l" t="t" r="r" b="b"/>
            <a:pathLst>
              <a:path w="0" h="3280410">
                <a:moveTo>
                  <a:pt x="0" y="0"/>
                </a:moveTo>
                <a:lnTo>
                  <a:pt x="0" y="3279838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369787" y="3792602"/>
            <a:ext cx="2148205" cy="0"/>
          </a:xfrm>
          <a:custGeom>
            <a:avLst/>
            <a:gdLst/>
            <a:ahLst/>
            <a:cxnLst/>
            <a:rect l="l" t="t" r="r" b="b"/>
            <a:pathLst>
              <a:path w="2148205" h="0">
                <a:moveTo>
                  <a:pt x="0" y="0"/>
                </a:moveTo>
                <a:lnTo>
                  <a:pt x="2147976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2676878" y="283937"/>
            <a:ext cx="0" cy="3280410"/>
          </a:xfrm>
          <a:custGeom>
            <a:avLst/>
            <a:gdLst/>
            <a:ahLst/>
            <a:cxnLst/>
            <a:rect l="l" t="t" r="r" b="b"/>
            <a:pathLst>
              <a:path w="0" h="3280410">
                <a:moveTo>
                  <a:pt x="0" y="3279838"/>
                </a:move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90236" y="131389"/>
            <a:ext cx="2148205" cy="0"/>
          </a:xfrm>
          <a:custGeom>
            <a:avLst/>
            <a:gdLst/>
            <a:ahLst/>
            <a:cxnLst/>
            <a:rect l="l" t="t" r="r" b="b"/>
            <a:pathLst>
              <a:path w="2148205" h="0">
                <a:moveTo>
                  <a:pt x="2147976" y="0"/>
                </a:move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1122" y="3716326"/>
            <a:ext cx="80010" cy="76835"/>
          </a:xfrm>
          <a:custGeom>
            <a:avLst/>
            <a:gdLst/>
            <a:ahLst/>
            <a:cxnLst/>
            <a:rect l="l" t="t" r="r" b="b"/>
            <a:pathLst>
              <a:path w="80010" h="76835">
                <a:moveTo>
                  <a:pt x="0" y="0"/>
                </a:moveTo>
                <a:lnTo>
                  <a:pt x="0" y="76276"/>
                </a:lnTo>
                <a:lnTo>
                  <a:pt x="79552" y="76276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597322" y="3716326"/>
            <a:ext cx="80010" cy="76835"/>
          </a:xfrm>
          <a:custGeom>
            <a:avLst/>
            <a:gdLst/>
            <a:ahLst/>
            <a:cxnLst/>
            <a:rect l="l" t="t" r="r" b="b"/>
            <a:pathLst>
              <a:path w="80010" h="76835">
                <a:moveTo>
                  <a:pt x="0" y="76276"/>
                </a:moveTo>
                <a:lnTo>
                  <a:pt x="79552" y="76276"/>
                </a:lnTo>
                <a:lnTo>
                  <a:pt x="79552" y="0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597322" y="131382"/>
            <a:ext cx="80010" cy="76835"/>
          </a:xfrm>
          <a:custGeom>
            <a:avLst/>
            <a:gdLst/>
            <a:ahLst/>
            <a:cxnLst/>
            <a:rect l="l" t="t" r="r" b="b"/>
            <a:pathLst>
              <a:path w="80010" h="76835">
                <a:moveTo>
                  <a:pt x="79552" y="76276"/>
                </a:moveTo>
                <a:lnTo>
                  <a:pt x="79552" y="0"/>
                </a:ln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31122" y="131382"/>
            <a:ext cx="80010" cy="76835"/>
          </a:xfrm>
          <a:custGeom>
            <a:avLst/>
            <a:gdLst/>
            <a:ahLst/>
            <a:cxnLst/>
            <a:rect l="l" t="t" r="r" b="b"/>
            <a:pathLst>
              <a:path w="80010" h="76835">
                <a:moveTo>
                  <a:pt x="79552" y="0"/>
                </a:moveTo>
                <a:lnTo>
                  <a:pt x="0" y="0"/>
                </a:lnTo>
                <a:lnTo>
                  <a:pt x="0" y="76276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54698" y="54635"/>
            <a:ext cx="2698750" cy="3815079"/>
          </a:xfrm>
          <a:custGeom>
            <a:avLst/>
            <a:gdLst/>
            <a:ahLst/>
            <a:cxnLst/>
            <a:rect l="l" t="t" r="r" b="b"/>
            <a:pathLst>
              <a:path w="2698750" h="3815079">
                <a:moveTo>
                  <a:pt x="0" y="3814724"/>
                </a:moveTo>
                <a:lnTo>
                  <a:pt x="2698610" y="3814724"/>
                </a:lnTo>
                <a:lnTo>
                  <a:pt x="2698610" y="0"/>
                </a:lnTo>
                <a:lnTo>
                  <a:pt x="0" y="0"/>
                </a:lnTo>
                <a:lnTo>
                  <a:pt x="0" y="3814724"/>
                </a:lnTo>
                <a:close/>
              </a:path>
            </a:pathLst>
          </a:custGeom>
          <a:ln w="4607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1260" y="139801"/>
            <a:ext cx="1524635" cy="472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7797" y="690057"/>
            <a:ext cx="1769110" cy="14262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50" b="1" i="0">
                <a:solidFill>
                  <a:srgbClr val="EB058E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956437" y="3649599"/>
            <a:ext cx="900176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40652" y="3649599"/>
            <a:ext cx="64700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025396" y="3649599"/>
            <a:ext cx="64700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2394" y="52331"/>
            <a:ext cx="2703830" cy="3819525"/>
            <a:chOff x="52394" y="52331"/>
            <a:chExt cx="2703830" cy="38195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0846" y="363868"/>
              <a:ext cx="1260479" cy="25380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108" y="718292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20576" y="882012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pc="-10"/>
              <a:t>Durchschreibesatz</a:t>
            </a: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 sz="1200" spc="-50" b="0">
                <a:latin typeface="Arial"/>
                <a:cs typeface="Arial"/>
              </a:rPr>
              <a:t>A7,</a:t>
            </a:r>
            <a:r>
              <a:rPr dirty="0" sz="1200" spc="-60" b="0">
                <a:latin typeface="Arial"/>
                <a:cs typeface="Arial"/>
              </a:rPr>
              <a:t> </a:t>
            </a:r>
            <a:r>
              <a:rPr dirty="0" sz="1200" spc="-10" b="0">
                <a:latin typeface="Arial"/>
                <a:cs typeface="Arial"/>
              </a:rPr>
              <a:t>Vorderseite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222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75"/>
              </a:spcBef>
            </a:pPr>
            <a:r>
              <a:rPr dirty="0" spc="20"/>
              <a:t>blaue</a:t>
            </a:r>
            <a:r>
              <a:rPr dirty="0" spc="15"/>
              <a:t> </a:t>
            </a:r>
            <a:r>
              <a:rPr dirty="0" spc="20"/>
              <a:t>Linie=</a:t>
            </a:r>
            <a:r>
              <a:rPr dirty="0" spc="75"/>
              <a:t> </a:t>
            </a:r>
            <a:r>
              <a:rPr dirty="0" spc="-10"/>
              <a:t>Sicherheitsabstand</a:t>
            </a:r>
          </a:p>
          <a:p>
            <a:pPr marL="13970" marR="5080" indent="-635">
              <a:lnSpc>
                <a:spcPct val="109500"/>
              </a:lnSpc>
              <a:spcBef>
                <a:spcPts val="5"/>
              </a:spcBef>
            </a:pP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L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ogos,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oder</a:t>
            </a:r>
            <a:r>
              <a:rPr dirty="0" sz="550" spc="4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andere</a:t>
            </a:r>
            <a:r>
              <a:rPr dirty="0" sz="550" spc="9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wicht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ge</a:t>
            </a:r>
            <a:r>
              <a:rPr dirty="0" sz="550" spc="2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grafische</a:t>
            </a:r>
            <a:r>
              <a:rPr dirty="0" sz="550" spc="114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0" b="0">
                <a:solidFill>
                  <a:srgbClr val="ED31A1"/>
                </a:solidFill>
                <a:latin typeface="Arial"/>
                <a:cs typeface="Arial"/>
              </a:rPr>
              <a:t>E</a:t>
            </a:r>
            <a:r>
              <a:rPr dirty="0" sz="550" spc="-20" b="0">
                <a:latin typeface="Arial"/>
                <a:cs typeface="Arial"/>
              </a:rPr>
              <a:t>l</a:t>
            </a:r>
            <a:r>
              <a:rPr dirty="0" sz="550" spc="-20" b="0">
                <a:solidFill>
                  <a:srgbClr val="ED31A1"/>
                </a:solidFill>
                <a:latin typeface="Arial"/>
                <a:cs typeface="Arial"/>
              </a:rPr>
              <a:t>e­</a:t>
            </a:r>
            <a:r>
              <a:rPr dirty="0" sz="550" spc="50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mente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so</a:t>
            </a:r>
            <a:r>
              <a:rPr dirty="0" sz="550" spc="20" b="0">
                <a:latin typeface="Arial"/>
                <a:cs typeface="Arial"/>
              </a:rPr>
              <a:t>llt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en</a:t>
            </a:r>
            <a:r>
              <a:rPr dirty="0" sz="550" spc="-2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latin typeface="Arial"/>
                <a:cs typeface="Arial"/>
              </a:rPr>
              <a:t>inn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er</a:t>
            </a:r>
            <a:r>
              <a:rPr dirty="0" sz="550" spc="20" b="0">
                <a:latin typeface="Arial"/>
                <a:cs typeface="Arial"/>
              </a:rPr>
              <a:t>h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alb</a:t>
            </a:r>
            <a:r>
              <a:rPr dirty="0" sz="550" spc="-3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-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endParaRPr sz="55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85"/>
              </a:spcBef>
            </a:pP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werden</a:t>
            </a:r>
            <a:r>
              <a:rPr dirty="0" sz="550" spc="8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nicht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knapp</a:t>
            </a:r>
            <a:r>
              <a:rPr dirty="0" sz="550" spc="40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am</a:t>
            </a:r>
            <a:r>
              <a:rPr dirty="0" sz="550" spc="3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6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ste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en</a:t>
            </a:r>
            <a:r>
              <a:rPr dirty="0" sz="550" spc="-10" b="0">
                <a:latin typeface="Arial"/>
                <a:cs typeface="Arial"/>
              </a:rPr>
              <a:t>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pc="10"/>
              <a:t>rote</a:t>
            </a:r>
            <a:r>
              <a:rPr dirty="0" spc="75"/>
              <a:t> </a:t>
            </a:r>
            <a:r>
              <a:rPr dirty="0" spc="10"/>
              <a:t>Linie=</a:t>
            </a:r>
            <a:r>
              <a:rPr dirty="0" spc="105"/>
              <a:t> </a:t>
            </a:r>
            <a:r>
              <a:rPr dirty="0" spc="-10"/>
              <a:t>Endformat</a:t>
            </a: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Bereich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na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ch</a:t>
            </a:r>
            <a:r>
              <a:rPr dirty="0" sz="550" spc="1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Endverarbeitung.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750">
              <a:latin typeface="Arial"/>
              <a:cs typeface="Arial"/>
            </a:endParaRPr>
          </a:p>
          <a:p>
            <a:pPr marL="12700" marR="69215" indent="-635">
              <a:lnSpc>
                <a:spcPct val="111600"/>
              </a:lnSpc>
            </a:pPr>
            <a:r>
              <a:rPr dirty="0" spc="10"/>
              <a:t>Rand</a:t>
            </a:r>
            <a:r>
              <a:rPr dirty="0" spc="15"/>
              <a:t> </a:t>
            </a:r>
            <a:r>
              <a:rPr dirty="0" spc="20"/>
              <a:t>der</a:t>
            </a:r>
            <a:r>
              <a:rPr dirty="0" spc="40"/>
              <a:t> </a:t>
            </a:r>
            <a:r>
              <a:rPr dirty="0" spc="20"/>
              <a:t>Arbeitsfläche=</a:t>
            </a:r>
            <a:r>
              <a:rPr dirty="0" spc="15"/>
              <a:t> </a:t>
            </a:r>
            <a:r>
              <a:rPr dirty="0" spc="-10"/>
              <a:t>Druckformat</a:t>
            </a:r>
            <a:r>
              <a:rPr dirty="0" spc="500"/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Teil</a:t>
            </a:r>
            <a:r>
              <a:rPr dirty="0" sz="550" spc="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zw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sc</a:t>
            </a:r>
            <a:r>
              <a:rPr dirty="0" sz="550" b="0">
                <a:latin typeface="Arial"/>
                <a:cs typeface="Arial"/>
              </a:rPr>
              <a:t>h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en</a:t>
            </a:r>
            <a:r>
              <a:rPr dirty="0" sz="550" spc="1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roter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Lini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e</a:t>
            </a:r>
            <a:r>
              <a:rPr dirty="0" sz="550" spc="-1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Arbeitsfläche</a:t>
            </a:r>
            <a:r>
              <a:rPr dirty="0" sz="550" spc="1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als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7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latin typeface="Arial"/>
                <a:cs typeface="Arial"/>
              </a:rPr>
              <a:t>Hint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er­</a:t>
            </a:r>
            <a:r>
              <a:rPr dirty="0" sz="550" spc="50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grundb</a:t>
            </a:r>
            <a:r>
              <a:rPr dirty="0" sz="550" spc="20" b="0">
                <a:latin typeface="Arial"/>
                <a:cs typeface="Arial"/>
              </a:rPr>
              <a:t>ild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er</a:t>
            </a:r>
            <a:r>
              <a:rPr dirty="0" sz="550" spc="-3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oder</a:t>
            </a:r>
            <a:r>
              <a:rPr dirty="0" sz="550" spc="-1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-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zur</a:t>
            </a:r>
            <a:r>
              <a:rPr dirty="0" sz="550" spc="-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-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0" b="0">
                <a:latin typeface="Arial"/>
                <a:cs typeface="Arial"/>
              </a:rPr>
              <a:t>Lini</a:t>
            </a:r>
            <a:r>
              <a:rPr dirty="0" sz="550" spc="-20" b="0">
                <a:solidFill>
                  <a:srgbClr val="ED31A1"/>
                </a:solidFill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  <a:p>
            <a:pPr marL="13335" marR="24130" indent="635">
              <a:lnSpc>
                <a:spcPts val="750"/>
              </a:lnSpc>
              <a:spcBef>
                <a:spcPts val="1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so</a:t>
            </a:r>
            <a:r>
              <a:rPr dirty="0" sz="550" b="0">
                <a:latin typeface="Arial"/>
                <a:cs typeface="Arial"/>
              </a:rPr>
              <a:t>llt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e</a:t>
            </a:r>
            <a:r>
              <a:rPr dirty="0" sz="550" b="0">
                <a:latin typeface="Arial"/>
                <a:cs typeface="Arial"/>
              </a:rPr>
              <a:t>n</a:t>
            </a:r>
            <a:r>
              <a:rPr dirty="0" sz="550" spc="35" b="0"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üb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er</a:t>
            </a:r>
            <a:r>
              <a:rPr dirty="0" sz="550" spc="6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hinau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s</a:t>
            </a:r>
            <a:r>
              <a:rPr dirty="0" sz="550" spc="-3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8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1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n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ach</a:t>
            </a:r>
            <a:r>
              <a:rPr dirty="0" sz="550" spc="2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Endfertigung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31A1"/>
                </a:solidFill>
                <a:latin typeface="Arial"/>
                <a:cs typeface="Arial"/>
              </a:rPr>
              <a:t>sauber</a:t>
            </a:r>
            <a:r>
              <a:rPr dirty="0" sz="550" spc="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zu</a:t>
            </a:r>
            <a:r>
              <a:rPr dirty="0" sz="550" spc="-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er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a</a:t>
            </a:r>
            <a:r>
              <a:rPr dirty="0" sz="550" spc="-10" b="0">
                <a:latin typeface="Arial"/>
                <a:cs typeface="Arial"/>
              </a:rPr>
              <a:t>l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ten.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2394" y="52331"/>
            <a:ext cx="2703830" cy="3819525"/>
            <a:chOff x="52394" y="52331"/>
            <a:chExt cx="2703830" cy="381952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3293" y="363868"/>
              <a:ext cx="1248032" cy="25380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108" y="718292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20576" y="882012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01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95"/>
              </a:spcBef>
            </a:pPr>
            <a:r>
              <a:rPr dirty="0" spc="-10"/>
              <a:t>Durchschreibesatz</a:t>
            </a: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dirty="0" sz="1200" spc="-50" b="0">
                <a:latin typeface="Arial"/>
                <a:cs typeface="Arial"/>
              </a:rPr>
              <a:t>A7,</a:t>
            </a:r>
            <a:r>
              <a:rPr dirty="0" sz="1200" spc="-30" b="0">
                <a:latin typeface="Arial"/>
                <a:cs typeface="Arial"/>
              </a:rPr>
              <a:t> </a:t>
            </a:r>
            <a:r>
              <a:rPr dirty="0" sz="1200" spc="-10" b="0">
                <a:latin typeface="Arial"/>
                <a:cs typeface="Arial"/>
              </a:rPr>
              <a:t>Rückseite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2225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175"/>
              </a:spcBef>
            </a:pPr>
            <a:r>
              <a:rPr dirty="0" spc="20"/>
              <a:t>blaue</a:t>
            </a:r>
            <a:r>
              <a:rPr dirty="0" spc="15"/>
              <a:t> </a:t>
            </a:r>
            <a:r>
              <a:rPr dirty="0" spc="20"/>
              <a:t>Linie=</a:t>
            </a:r>
            <a:r>
              <a:rPr dirty="0" spc="75"/>
              <a:t> </a:t>
            </a:r>
            <a:r>
              <a:rPr dirty="0" spc="-10"/>
              <a:t>Sicherheitsabstand</a:t>
            </a:r>
          </a:p>
          <a:p>
            <a:pPr marL="13970" marR="5080" indent="-635">
              <a:lnSpc>
                <a:spcPct val="109500"/>
              </a:lnSpc>
              <a:spcBef>
                <a:spcPts val="5"/>
              </a:spcBef>
            </a:pP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L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ogos,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oder</a:t>
            </a:r>
            <a:r>
              <a:rPr dirty="0" sz="550" spc="4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andere</a:t>
            </a:r>
            <a:r>
              <a:rPr dirty="0" sz="550" spc="9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wicht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ge</a:t>
            </a:r>
            <a:r>
              <a:rPr dirty="0" sz="550" spc="2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grafische</a:t>
            </a:r>
            <a:r>
              <a:rPr dirty="0" sz="550" spc="114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0" b="0">
                <a:solidFill>
                  <a:srgbClr val="ED31A1"/>
                </a:solidFill>
                <a:latin typeface="Arial"/>
                <a:cs typeface="Arial"/>
              </a:rPr>
              <a:t>E</a:t>
            </a:r>
            <a:r>
              <a:rPr dirty="0" sz="550" spc="-20" b="0">
                <a:latin typeface="Arial"/>
                <a:cs typeface="Arial"/>
              </a:rPr>
              <a:t>l</a:t>
            </a:r>
            <a:r>
              <a:rPr dirty="0" sz="550" spc="-20" b="0">
                <a:solidFill>
                  <a:srgbClr val="ED31A1"/>
                </a:solidFill>
                <a:latin typeface="Arial"/>
                <a:cs typeface="Arial"/>
              </a:rPr>
              <a:t>e­</a:t>
            </a:r>
            <a:r>
              <a:rPr dirty="0" sz="550" spc="50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mente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so</a:t>
            </a:r>
            <a:r>
              <a:rPr dirty="0" sz="550" spc="20" b="0">
                <a:latin typeface="Arial"/>
                <a:cs typeface="Arial"/>
              </a:rPr>
              <a:t>llt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en</a:t>
            </a:r>
            <a:r>
              <a:rPr dirty="0" sz="550" spc="-2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latin typeface="Arial"/>
                <a:cs typeface="Arial"/>
              </a:rPr>
              <a:t>inn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er</a:t>
            </a:r>
            <a:r>
              <a:rPr dirty="0" sz="550" spc="20" b="0">
                <a:latin typeface="Arial"/>
                <a:cs typeface="Arial"/>
              </a:rPr>
              <a:t>h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alb</a:t>
            </a:r>
            <a:r>
              <a:rPr dirty="0" sz="550" spc="-3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blauen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-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endParaRPr sz="55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85"/>
              </a:spcBef>
            </a:pP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werden</a:t>
            </a:r>
            <a:r>
              <a:rPr dirty="0" sz="550" spc="8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nicht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knapp</a:t>
            </a:r>
            <a:r>
              <a:rPr dirty="0" sz="550" spc="40" b="0"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am</a:t>
            </a:r>
            <a:r>
              <a:rPr dirty="0" sz="550" spc="3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6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ste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en</a:t>
            </a:r>
            <a:r>
              <a:rPr dirty="0" sz="550" spc="-10" b="0">
                <a:latin typeface="Arial"/>
                <a:cs typeface="Arial"/>
              </a:rPr>
              <a:t>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pc="10"/>
              <a:t>rote</a:t>
            </a:r>
            <a:r>
              <a:rPr dirty="0" spc="75"/>
              <a:t> </a:t>
            </a:r>
            <a:r>
              <a:rPr dirty="0" spc="10"/>
              <a:t>Linie=</a:t>
            </a:r>
            <a:r>
              <a:rPr dirty="0" spc="105"/>
              <a:t> </a:t>
            </a:r>
            <a:r>
              <a:rPr dirty="0" spc="-10"/>
              <a:t>Endformat</a:t>
            </a: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Bereich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na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ch</a:t>
            </a:r>
            <a:r>
              <a:rPr dirty="0" sz="550" spc="1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Endverarbeitung.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750">
              <a:latin typeface="Arial"/>
              <a:cs typeface="Arial"/>
            </a:endParaRPr>
          </a:p>
          <a:p>
            <a:pPr marL="12700" marR="69215" indent="-635">
              <a:lnSpc>
                <a:spcPct val="111600"/>
              </a:lnSpc>
            </a:pPr>
            <a:r>
              <a:rPr dirty="0" spc="10"/>
              <a:t>Rand</a:t>
            </a:r>
            <a:r>
              <a:rPr dirty="0" spc="15"/>
              <a:t> </a:t>
            </a:r>
            <a:r>
              <a:rPr dirty="0" spc="20"/>
              <a:t>der</a:t>
            </a:r>
            <a:r>
              <a:rPr dirty="0" spc="40"/>
              <a:t> </a:t>
            </a:r>
            <a:r>
              <a:rPr dirty="0" spc="20"/>
              <a:t>Arbeitsfläche=</a:t>
            </a:r>
            <a:r>
              <a:rPr dirty="0" spc="15"/>
              <a:t> </a:t>
            </a:r>
            <a:r>
              <a:rPr dirty="0" spc="-10"/>
              <a:t>Druckformat</a:t>
            </a:r>
            <a:r>
              <a:rPr dirty="0" spc="500"/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Teil</a:t>
            </a:r>
            <a:r>
              <a:rPr dirty="0" sz="550" spc="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zw</a:t>
            </a:r>
            <a:r>
              <a:rPr dirty="0" sz="550" b="0">
                <a:latin typeface="Arial"/>
                <a:cs typeface="Arial"/>
              </a:rPr>
              <a:t>i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sc</a:t>
            </a:r>
            <a:r>
              <a:rPr dirty="0" sz="550" b="0">
                <a:latin typeface="Arial"/>
                <a:cs typeface="Arial"/>
              </a:rPr>
              <a:t>h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en</a:t>
            </a:r>
            <a:r>
              <a:rPr dirty="0" sz="550" spc="1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roter</a:t>
            </a:r>
            <a:r>
              <a:rPr dirty="0" sz="550" spc="6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Lini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e</a:t>
            </a:r>
            <a:r>
              <a:rPr dirty="0" sz="550" spc="-1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4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Arbeitsfläche</a:t>
            </a:r>
            <a:r>
              <a:rPr dirty="0" sz="550" spc="1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als</a:t>
            </a:r>
            <a:r>
              <a:rPr dirty="0" sz="550" spc="-1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Überfüller.</a:t>
            </a:r>
            <a:r>
              <a:rPr dirty="0" sz="550" spc="7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7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latin typeface="Arial"/>
                <a:cs typeface="Arial"/>
              </a:rPr>
              <a:t>Hint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er­</a:t>
            </a:r>
            <a:r>
              <a:rPr dirty="0" sz="550" spc="50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grundb</a:t>
            </a:r>
            <a:r>
              <a:rPr dirty="0" sz="550" spc="20" b="0">
                <a:latin typeface="Arial"/>
                <a:cs typeface="Arial"/>
              </a:rPr>
              <a:t>ild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er</a:t>
            </a:r>
            <a:r>
              <a:rPr dirty="0" sz="550" spc="-3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31A1"/>
                </a:solidFill>
                <a:latin typeface="Arial"/>
                <a:cs typeface="Arial"/>
              </a:rPr>
              <a:t>oder</a:t>
            </a:r>
            <a:r>
              <a:rPr dirty="0" sz="550" spc="-1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20" b="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-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zur</a:t>
            </a:r>
            <a:r>
              <a:rPr dirty="0" sz="550" spc="-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-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20" b="0">
                <a:latin typeface="Arial"/>
                <a:cs typeface="Arial"/>
              </a:rPr>
              <a:t>Lini</a:t>
            </a:r>
            <a:r>
              <a:rPr dirty="0" sz="550" spc="-20" b="0">
                <a:solidFill>
                  <a:srgbClr val="ED31A1"/>
                </a:solidFill>
                <a:latin typeface="Arial"/>
                <a:cs typeface="Arial"/>
              </a:rPr>
              <a:t>e</a:t>
            </a:r>
            <a:endParaRPr sz="550">
              <a:latin typeface="Arial"/>
              <a:cs typeface="Arial"/>
            </a:endParaRPr>
          </a:p>
          <a:p>
            <a:pPr marL="13335" marR="24130" indent="635">
              <a:lnSpc>
                <a:spcPts val="750"/>
              </a:lnSpc>
              <a:spcBef>
                <a:spcPts val="10"/>
              </a:spcBef>
            </a:pP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4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so</a:t>
            </a:r>
            <a:r>
              <a:rPr dirty="0" sz="550" b="0">
                <a:latin typeface="Arial"/>
                <a:cs typeface="Arial"/>
              </a:rPr>
              <a:t>llt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e</a:t>
            </a:r>
            <a:r>
              <a:rPr dirty="0" sz="550" b="0">
                <a:latin typeface="Arial"/>
                <a:cs typeface="Arial"/>
              </a:rPr>
              <a:t>n</a:t>
            </a:r>
            <a:r>
              <a:rPr dirty="0" sz="550" spc="35" b="0"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üb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er</a:t>
            </a:r>
            <a:r>
              <a:rPr dirty="0" sz="550" spc="6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hinau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s</a:t>
            </a:r>
            <a:r>
              <a:rPr dirty="0" sz="550" spc="-30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8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13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latin typeface="Arial"/>
                <a:cs typeface="Arial"/>
              </a:rPr>
              <a:t>n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ach</a:t>
            </a:r>
            <a:r>
              <a:rPr dirty="0" sz="550" spc="2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-25" b="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Endfertigung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31A1"/>
                </a:solidFill>
                <a:latin typeface="Arial"/>
                <a:cs typeface="Arial"/>
              </a:rPr>
              <a:t>sauber</a:t>
            </a:r>
            <a:r>
              <a:rPr dirty="0" sz="550" spc="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10" b="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3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15" b="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b="0">
                <a:solidFill>
                  <a:srgbClr val="ED31A1"/>
                </a:solidFill>
                <a:latin typeface="Arial"/>
                <a:cs typeface="Arial"/>
              </a:rPr>
              <a:t>zu</a:t>
            </a:r>
            <a:r>
              <a:rPr dirty="0" sz="550" spc="-5" b="0">
                <a:solidFill>
                  <a:srgbClr val="ED31A1"/>
                </a:solidFill>
                <a:latin typeface="Arial"/>
                <a:cs typeface="Arial"/>
              </a:rPr>
              <a:t> 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er</a:t>
            </a:r>
            <a:r>
              <a:rPr dirty="0" sz="550" spc="-10" b="0">
                <a:latin typeface="Arial"/>
                <a:cs typeface="Arial"/>
              </a:rPr>
              <a:t>h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a</a:t>
            </a:r>
            <a:r>
              <a:rPr dirty="0" sz="550" spc="-10" b="0">
                <a:latin typeface="Arial"/>
                <a:cs typeface="Arial"/>
              </a:rPr>
              <a:t>l</a:t>
            </a:r>
            <a:r>
              <a:rPr dirty="0" sz="550" spc="-10" b="0">
                <a:solidFill>
                  <a:srgbClr val="ED31A1"/>
                </a:solidFill>
                <a:latin typeface="Arial"/>
                <a:cs typeface="Arial"/>
              </a:rPr>
              <a:t>ten.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2023-09-13T09:29:02Z</dcterms:created>
  <dcterms:modified xsi:type="dcterms:W3CDTF">2023-09-13T09:29:02Z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2023-09-12T00:00:00Z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