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</p:sldIdLst>
  <p:sldSz cx="3924300" cy="5473700"/>
  <p:notesSz cx="3924300" cy="54737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94322" y="1696847"/>
            <a:ext cx="3335655" cy="11494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50" b="1" i="0">
                <a:solidFill>
                  <a:srgbClr val="F49AC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88645" y="3065272"/>
            <a:ext cx="2747010" cy="13684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50" b="1" i="0">
                <a:solidFill>
                  <a:srgbClr val="F49AC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50" b="1" i="0">
                <a:solidFill>
                  <a:srgbClr val="F49AC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96215" y="1258951"/>
            <a:ext cx="1707070" cy="36126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021014" y="1258951"/>
            <a:ext cx="1707070" cy="36126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250" b="1" i="0">
                <a:solidFill>
                  <a:srgbClr val="F49AC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82314" y="407638"/>
            <a:ext cx="0" cy="4732020"/>
          </a:xfrm>
          <a:custGeom>
            <a:avLst/>
            <a:gdLst/>
            <a:ahLst/>
            <a:cxnLst/>
            <a:rect l="l" t="t" r="r" b="b"/>
            <a:pathLst>
              <a:path w="0" h="4732020">
                <a:moveTo>
                  <a:pt x="0" y="0"/>
                </a:moveTo>
                <a:lnTo>
                  <a:pt x="0" y="4731829"/>
                </a:lnTo>
              </a:path>
            </a:pathLst>
          </a:custGeom>
          <a:ln w="463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404774" y="5289683"/>
            <a:ext cx="3188970" cy="0"/>
          </a:xfrm>
          <a:custGeom>
            <a:avLst/>
            <a:gdLst/>
            <a:ahLst/>
            <a:cxnLst/>
            <a:rect l="l" t="t" r="r" b="b"/>
            <a:pathLst>
              <a:path w="3188970" h="0">
                <a:moveTo>
                  <a:pt x="0" y="0"/>
                </a:moveTo>
                <a:lnTo>
                  <a:pt x="3188601" y="0"/>
                </a:lnTo>
              </a:path>
            </a:pathLst>
          </a:custGeom>
          <a:ln w="463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3741685" y="332529"/>
            <a:ext cx="0" cy="4732020"/>
          </a:xfrm>
          <a:custGeom>
            <a:avLst/>
            <a:gdLst/>
            <a:ahLst/>
            <a:cxnLst/>
            <a:rect l="l" t="t" r="r" b="b"/>
            <a:pathLst>
              <a:path w="0" h="4732020">
                <a:moveTo>
                  <a:pt x="0" y="4731829"/>
                </a:moveTo>
                <a:lnTo>
                  <a:pt x="0" y="0"/>
                </a:lnTo>
              </a:path>
            </a:pathLst>
          </a:custGeom>
          <a:ln w="463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330622" y="182312"/>
            <a:ext cx="3188970" cy="0"/>
          </a:xfrm>
          <a:custGeom>
            <a:avLst/>
            <a:gdLst/>
            <a:ahLst/>
            <a:cxnLst/>
            <a:rect l="l" t="t" r="r" b="b"/>
            <a:pathLst>
              <a:path w="3188970" h="0">
                <a:moveTo>
                  <a:pt x="3188601" y="0"/>
                </a:moveTo>
                <a:lnTo>
                  <a:pt x="0" y="0"/>
                </a:lnTo>
              </a:path>
            </a:pathLst>
          </a:custGeom>
          <a:ln w="4635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82314" y="5214575"/>
            <a:ext cx="74295" cy="75565"/>
          </a:xfrm>
          <a:custGeom>
            <a:avLst/>
            <a:gdLst/>
            <a:ahLst/>
            <a:cxnLst/>
            <a:rect l="l" t="t" r="r" b="b"/>
            <a:pathLst>
              <a:path w="74295" h="75564">
                <a:moveTo>
                  <a:pt x="0" y="0"/>
                </a:moveTo>
                <a:lnTo>
                  <a:pt x="0" y="75107"/>
                </a:lnTo>
                <a:lnTo>
                  <a:pt x="74155" y="75107"/>
                </a:lnTo>
              </a:path>
            </a:pathLst>
          </a:custGeom>
          <a:ln w="4635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3667537" y="5214575"/>
            <a:ext cx="74295" cy="75565"/>
          </a:xfrm>
          <a:custGeom>
            <a:avLst/>
            <a:gdLst/>
            <a:ahLst/>
            <a:cxnLst/>
            <a:rect l="l" t="t" r="r" b="b"/>
            <a:pathLst>
              <a:path w="74295" h="75564">
                <a:moveTo>
                  <a:pt x="0" y="75107"/>
                </a:moveTo>
                <a:lnTo>
                  <a:pt x="74142" y="75107"/>
                </a:lnTo>
                <a:lnTo>
                  <a:pt x="74142" y="0"/>
                </a:lnTo>
              </a:path>
            </a:pathLst>
          </a:custGeom>
          <a:ln w="4635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3667537" y="182314"/>
            <a:ext cx="74295" cy="75565"/>
          </a:xfrm>
          <a:custGeom>
            <a:avLst/>
            <a:gdLst/>
            <a:ahLst/>
            <a:cxnLst/>
            <a:rect l="l" t="t" r="r" b="b"/>
            <a:pathLst>
              <a:path w="74295" h="75564">
                <a:moveTo>
                  <a:pt x="74142" y="75107"/>
                </a:moveTo>
                <a:lnTo>
                  <a:pt x="74142" y="0"/>
                </a:lnTo>
                <a:lnTo>
                  <a:pt x="0" y="0"/>
                </a:lnTo>
              </a:path>
            </a:pathLst>
          </a:custGeom>
          <a:ln w="4635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182314" y="182314"/>
            <a:ext cx="74295" cy="75565"/>
          </a:xfrm>
          <a:custGeom>
            <a:avLst/>
            <a:gdLst/>
            <a:ahLst/>
            <a:cxnLst/>
            <a:rect l="l" t="t" r="r" b="b"/>
            <a:pathLst>
              <a:path w="74295" h="75564">
                <a:moveTo>
                  <a:pt x="74155" y="0"/>
                </a:moveTo>
                <a:lnTo>
                  <a:pt x="0" y="0"/>
                </a:lnTo>
                <a:lnTo>
                  <a:pt x="0" y="75107"/>
                </a:lnTo>
              </a:path>
            </a:pathLst>
          </a:custGeom>
          <a:ln w="4635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75171" y="74929"/>
            <a:ext cx="3773804" cy="5322570"/>
          </a:xfrm>
          <a:custGeom>
            <a:avLst/>
            <a:gdLst/>
            <a:ahLst/>
            <a:cxnLst/>
            <a:rect l="l" t="t" r="r" b="b"/>
            <a:pathLst>
              <a:path w="3773804" h="5322570">
                <a:moveTo>
                  <a:pt x="0" y="5322125"/>
                </a:moveTo>
                <a:lnTo>
                  <a:pt x="3773652" y="5322125"/>
                </a:lnTo>
                <a:lnTo>
                  <a:pt x="3773652" y="0"/>
                </a:lnTo>
                <a:lnTo>
                  <a:pt x="0" y="0"/>
                </a:lnTo>
                <a:lnTo>
                  <a:pt x="0" y="5322125"/>
                </a:lnTo>
                <a:close/>
              </a:path>
            </a:pathLst>
          </a:custGeom>
          <a:ln w="634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8352" y="147473"/>
            <a:ext cx="1522095" cy="4654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50" b="1" i="0">
                <a:solidFill>
                  <a:srgbClr val="F49AC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96215" y="1258951"/>
            <a:ext cx="3531870" cy="36126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334262" y="5090541"/>
            <a:ext cx="1255776" cy="2736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96215" y="5090541"/>
            <a:ext cx="902589" cy="2736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2825496" y="5090541"/>
            <a:ext cx="902589" cy="2736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71996" y="71754"/>
            <a:ext cx="3780154" cy="5328920"/>
            <a:chOff x="71996" y="71754"/>
            <a:chExt cx="3780154" cy="532892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61800" y="404474"/>
              <a:ext cx="1275457" cy="253801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61062" y="758899"/>
              <a:ext cx="1085780" cy="193224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1461530" y="922619"/>
              <a:ext cx="11430" cy="12065"/>
            </a:xfrm>
            <a:custGeom>
              <a:avLst/>
              <a:gdLst/>
              <a:ahLst/>
              <a:cxnLst/>
              <a:rect l="l" t="t" r="r" b="b"/>
              <a:pathLst>
                <a:path w="11430" h="12065">
                  <a:moveTo>
                    <a:pt x="8574" y="0"/>
                  </a:moveTo>
                  <a:lnTo>
                    <a:pt x="2489" y="0"/>
                  </a:lnTo>
                  <a:lnTo>
                    <a:pt x="0" y="2397"/>
                  </a:lnTo>
                  <a:lnTo>
                    <a:pt x="0" y="9312"/>
                  </a:lnTo>
                  <a:lnTo>
                    <a:pt x="2489" y="11709"/>
                  </a:lnTo>
                  <a:lnTo>
                    <a:pt x="5532" y="11709"/>
                  </a:lnTo>
                  <a:lnTo>
                    <a:pt x="8574" y="11709"/>
                  </a:lnTo>
                  <a:lnTo>
                    <a:pt x="11064" y="9312"/>
                  </a:lnTo>
                  <a:lnTo>
                    <a:pt x="11064" y="2397"/>
                  </a:lnTo>
                  <a:lnTo>
                    <a:pt x="8574" y="0"/>
                  </a:lnTo>
                  <a:close/>
                </a:path>
              </a:pathLst>
            </a:custGeom>
            <a:solidFill>
              <a:srgbClr val="F49AC1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19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30"/>
              </a:spcBef>
            </a:pPr>
            <a:r>
              <a:rPr dirty="0" spc="-10"/>
              <a:t>Durchschreibesatz</a:t>
            </a:r>
          </a:p>
          <a:p>
            <a:pPr marL="15240">
              <a:lnSpc>
                <a:spcPct val="100000"/>
              </a:lnSpc>
              <a:spcBef>
                <a:spcPts val="229"/>
              </a:spcBef>
            </a:pPr>
            <a:r>
              <a:rPr dirty="0" spc="-20" b="0">
                <a:latin typeface="Arial"/>
                <a:cs typeface="Arial"/>
              </a:rPr>
              <a:t>A6,</a:t>
            </a:r>
            <a:r>
              <a:rPr dirty="0" spc="-70" b="0">
                <a:latin typeface="Arial"/>
                <a:cs typeface="Arial"/>
              </a:rPr>
              <a:t> </a:t>
            </a:r>
            <a:r>
              <a:rPr dirty="0" spc="-10" b="0">
                <a:latin typeface="Arial"/>
                <a:cs typeface="Arial"/>
              </a:rPr>
              <a:t>Vorderseite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166746" y="683835"/>
            <a:ext cx="2497455" cy="1338580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3970">
              <a:lnSpc>
                <a:spcPct val="100000"/>
              </a:lnSpc>
              <a:spcBef>
                <a:spcPts val="170"/>
              </a:spcBef>
            </a:pPr>
            <a:r>
              <a:rPr dirty="0" sz="700" spc="20">
                <a:solidFill>
                  <a:srgbClr val="EB058E"/>
                </a:solidFill>
                <a:latin typeface="Arial"/>
                <a:cs typeface="Arial"/>
              </a:rPr>
              <a:t>blaue</a:t>
            </a:r>
            <a:r>
              <a:rPr dirty="0" sz="700" spc="-5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700" spc="30">
                <a:solidFill>
                  <a:srgbClr val="EB058E"/>
                </a:solidFill>
                <a:latin typeface="Arial"/>
                <a:cs typeface="Arial"/>
              </a:rPr>
              <a:t>Linie=</a:t>
            </a:r>
            <a:r>
              <a:rPr dirty="0" sz="700" spc="-5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700" spc="-10">
                <a:solidFill>
                  <a:srgbClr val="EB058E"/>
                </a:solidFill>
                <a:latin typeface="Arial"/>
                <a:cs typeface="Arial"/>
              </a:rPr>
              <a:t>Sicherheitsabstand</a:t>
            </a:r>
            <a:endParaRPr sz="700">
              <a:latin typeface="Arial"/>
              <a:cs typeface="Arial"/>
            </a:endParaRPr>
          </a:p>
          <a:p>
            <a:pPr marL="12700" marR="9525" indent="1905">
              <a:lnSpc>
                <a:spcPct val="103600"/>
              </a:lnSpc>
              <a:spcBef>
                <a:spcPts val="30"/>
              </a:spcBef>
            </a:pPr>
            <a:r>
              <a:rPr dirty="0" sz="550" spc="-10">
                <a:solidFill>
                  <a:srgbClr val="ED1A97"/>
                </a:solidFill>
                <a:latin typeface="Arial"/>
                <a:cs typeface="Arial"/>
              </a:rPr>
              <a:t>Texte,</a:t>
            </a:r>
            <a:r>
              <a:rPr dirty="0" sz="550" spc="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Logos,</a:t>
            </a:r>
            <a:r>
              <a:rPr dirty="0" sz="550" spc="2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oder</a:t>
            </a:r>
            <a:r>
              <a:rPr dirty="0" sz="550" spc="45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andere</a:t>
            </a:r>
            <a:r>
              <a:rPr dirty="0" sz="550" spc="9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wicht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i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ge</a:t>
            </a:r>
            <a:r>
              <a:rPr dirty="0" sz="550" spc="25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grafische</a:t>
            </a:r>
            <a:r>
              <a:rPr dirty="0" sz="550" spc="10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Elemente</a:t>
            </a:r>
            <a:r>
              <a:rPr dirty="0" sz="550" spc="8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so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llt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en</a:t>
            </a:r>
            <a:r>
              <a:rPr dirty="0" sz="550" spc="3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nur</a:t>
            </a:r>
            <a:r>
              <a:rPr dirty="0" sz="550" spc="5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D1A97"/>
                </a:solidFill>
                <a:latin typeface="Arial"/>
                <a:cs typeface="Arial"/>
              </a:rPr>
              <a:t>innerhalb</a:t>
            </a:r>
            <a:r>
              <a:rPr dirty="0" sz="550" spc="50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der blauen</a:t>
            </a:r>
            <a:r>
              <a:rPr dirty="0" sz="550" spc="2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Linie</a:t>
            </a:r>
            <a:r>
              <a:rPr dirty="0" sz="550" spc="1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platziert</a:t>
            </a:r>
            <a:r>
              <a:rPr dirty="0" sz="550" spc="4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2FA1"/>
                </a:solidFill>
                <a:latin typeface="Arial"/>
                <a:cs typeface="Arial"/>
              </a:rPr>
              <a:t>we</a:t>
            </a:r>
            <a:r>
              <a:rPr dirty="0" sz="550" spc="10">
                <a:solidFill>
                  <a:srgbClr val="EB058E"/>
                </a:solidFill>
                <a:latin typeface="Arial"/>
                <a:cs typeface="Arial"/>
              </a:rPr>
              <a:t>rd</a:t>
            </a:r>
            <a:r>
              <a:rPr dirty="0" sz="550" spc="10">
                <a:solidFill>
                  <a:srgbClr val="ED2FA1"/>
                </a:solidFill>
                <a:latin typeface="Arial"/>
                <a:cs typeface="Arial"/>
              </a:rPr>
              <a:t>e</a:t>
            </a:r>
            <a:r>
              <a:rPr dirty="0" sz="550" spc="10">
                <a:solidFill>
                  <a:srgbClr val="EB058E"/>
                </a:solidFill>
                <a:latin typeface="Arial"/>
                <a:cs typeface="Arial"/>
              </a:rPr>
              <a:t>n</a:t>
            </a:r>
            <a:r>
              <a:rPr dirty="0" sz="550" spc="-5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damit</a:t>
            </a:r>
            <a:r>
              <a:rPr dirty="0" sz="550" spc="4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diese</a:t>
            </a:r>
            <a:r>
              <a:rPr dirty="0" sz="550" spc="-1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B058E"/>
                </a:solidFill>
                <a:latin typeface="Arial"/>
                <a:cs typeface="Arial"/>
              </a:rPr>
              <a:t>n</a:t>
            </a:r>
            <a:r>
              <a:rPr dirty="0" sz="550" spc="10">
                <a:solidFill>
                  <a:srgbClr val="ED2FA1"/>
                </a:solidFill>
                <a:latin typeface="Arial"/>
                <a:cs typeface="Arial"/>
              </a:rPr>
              <a:t>icht</a:t>
            </a:r>
            <a:r>
              <a:rPr dirty="0" sz="550" spc="75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zu</a:t>
            </a:r>
            <a:r>
              <a:rPr dirty="0" sz="550" spc="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knapp </a:t>
            </a:r>
            <a:r>
              <a:rPr dirty="0" sz="550" spc="10">
                <a:solidFill>
                  <a:srgbClr val="ED2FA1"/>
                </a:solidFill>
                <a:latin typeface="Arial"/>
                <a:cs typeface="Arial"/>
              </a:rPr>
              <a:t>a</a:t>
            </a:r>
            <a:r>
              <a:rPr dirty="0" sz="550" spc="10">
                <a:solidFill>
                  <a:srgbClr val="EB058E"/>
                </a:solidFill>
                <a:latin typeface="Arial"/>
                <a:cs typeface="Arial"/>
              </a:rPr>
              <a:t>m</a:t>
            </a:r>
            <a:r>
              <a:rPr dirty="0" sz="550" spc="45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550" spc="-20">
                <a:solidFill>
                  <a:srgbClr val="ED1A97"/>
                </a:solidFill>
                <a:latin typeface="Arial"/>
                <a:cs typeface="Arial"/>
              </a:rPr>
              <a:t>Rand</a:t>
            </a:r>
            <a:r>
              <a:rPr dirty="0" sz="550" spc="50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650" spc="-10">
                <a:solidFill>
                  <a:srgbClr val="ED2FA1"/>
                </a:solidFill>
                <a:latin typeface="Times New Roman"/>
                <a:cs typeface="Times New Roman"/>
              </a:rPr>
              <a:t>ste</a:t>
            </a:r>
            <a:r>
              <a:rPr dirty="0" sz="650" spc="-10">
                <a:solidFill>
                  <a:srgbClr val="EB058E"/>
                </a:solidFill>
                <a:latin typeface="Times New Roman"/>
                <a:cs typeface="Times New Roman"/>
              </a:rPr>
              <a:t>h</a:t>
            </a:r>
            <a:r>
              <a:rPr dirty="0" sz="650" spc="-10">
                <a:solidFill>
                  <a:srgbClr val="ED2FA1"/>
                </a:solidFill>
                <a:latin typeface="Times New Roman"/>
                <a:cs typeface="Times New Roman"/>
              </a:rPr>
              <a:t>en.</a:t>
            </a:r>
            <a:endParaRPr sz="6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800">
              <a:latin typeface="Times New Roman"/>
              <a:cs typeface="Times New Roman"/>
            </a:endParaRPr>
          </a:p>
          <a:p>
            <a:pPr marL="13970">
              <a:lnSpc>
                <a:spcPct val="100000"/>
              </a:lnSpc>
            </a:pPr>
            <a:r>
              <a:rPr dirty="0" sz="700" spc="20">
                <a:solidFill>
                  <a:srgbClr val="EB058E"/>
                </a:solidFill>
                <a:latin typeface="Arial"/>
                <a:cs typeface="Arial"/>
              </a:rPr>
              <a:t>rote</a:t>
            </a:r>
            <a:r>
              <a:rPr dirty="0" sz="700" spc="30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700" spc="20">
                <a:solidFill>
                  <a:srgbClr val="EB058E"/>
                </a:solidFill>
                <a:latin typeface="Arial"/>
                <a:cs typeface="Arial"/>
              </a:rPr>
              <a:t>Linie=</a:t>
            </a:r>
            <a:r>
              <a:rPr dirty="0" sz="700" spc="50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700" spc="-10">
                <a:solidFill>
                  <a:srgbClr val="EB058E"/>
                </a:solidFill>
                <a:latin typeface="Arial"/>
                <a:cs typeface="Arial"/>
              </a:rPr>
              <a:t>Endformat</a:t>
            </a:r>
            <a:endParaRPr sz="700">
              <a:latin typeface="Arial"/>
              <a:cs typeface="Arial"/>
            </a:endParaRPr>
          </a:p>
          <a:p>
            <a:pPr marL="13335">
              <a:lnSpc>
                <a:spcPct val="100000"/>
              </a:lnSpc>
              <a:spcBef>
                <a:spcPts val="55"/>
              </a:spcBef>
            </a:pP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Sichtbarer</a:t>
            </a:r>
            <a:r>
              <a:rPr dirty="0" sz="550" spc="10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Bereich</a:t>
            </a:r>
            <a:r>
              <a:rPr dirty="0" sz="550" spc="5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n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ach</a:t>
            </a:r>
            <a:r>
              <a:rPr dirty="0" sz="550" spc="4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5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D1A97"/>
                </a:solidFill>
                <a:latin typeface="Arial"/>
                <a:cs typeface="Arial"/>
              </a:rPr>
              <a:t>Endverarbeitung.</a:t>
            </a:r>
            <a:endParaRPr sz="5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700">
                <a:solidFill>
                  <a:srgbClr val="EB058E"/>
                </a:solidFill>
                <a:latin typeface="Arial"/>
                <a:cs typeface="Arial"/>
              </a:rPr>
              <a:t>Rand</a:t>
            </a:r>
            <a:r>
              <a:rPr dirty="0" sz="700" spc="125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700">
                <a:solidFill>
                  <a:srgbClr val="EB058E"/>
                </a:solidFill>
                <a:latin typeface="Arial"/>
                <a:cs typeface="Arial"/>
              </a:rPr>
              <a:t>der</a:t>
            </a:r>
            <a:r>
              <a:rPr dirty="0" sz="700" spc="170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700">
                <a:solidFill>
                  <a:srgbClr val="EB058E"/>
                </a:solidFill>
                <a:latin typeface="Arial"/>
                <a:cs typeface="Arial"/>
              </a:rPr>
              <a:t>Arbeitsfläche=</a:t>
            </a:r>
            <a:r>
              <a:rPr dirty="0" sz="700" spc="114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700" spc="-10">
                <a:solidFill>
                  <a:srgbClr val="EB058E"/>
                </a:solidFill>
                <a:latin typeface="Arial"/>
                <a:cs typeface="Arial"/>
              </a:rPr>
              <a:t>Druckformat</a:t>
            </a:r>
            <a:endParaRPr sz="700">
              <a:latin typeface="Arial"/>
              <a:cs typeface="Arial"/>
            </a:endParaRPr>
          </a:p>
          <a:p>
            <a:pPr marL="15240" marR="5080" indent="-1270">
              <a:lnSpc>
                <a:spcPts val="750"/>
              </a:lnSpc>
              <a:spcBef>
                <a:spcPts val="5"/>
              </a:spcBef>
            </a:pP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Teil</a:t>
            </a:r>
            <a:r>
              <a:rPr dirty="0" sz="550" spc="-1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2FA1"/>
                </a:solidFill>
                <a:latin typeface="Arial"/>
                <a:cs typeface="Arial"/>
              </a:rPr>
              <a:t>zwisc</a:t>
            </a:r>
            <a:r>
              <a:rPr dirty="0" sz="550" spc="10">
                <a:solidFill>
                  <a:srgbClr val="EB058E"/>
                </a:solidFill>
                <a:latin typeface="Arial"/>
                <a:cs typeface="Arial"/>
              </a:rPr>
              <a:t>h</a:t>
            </a:r>
            <a:r>
              <a:rPr dirty="0" sz="550" spc="10">
                <a:solidFill>
                  <a:srgbClr val="ED2FA1"/>
                </a:solidFill>
                <a:latin typeface="Arial"/>
                <a:cs typeface="Arial"/>
              </a:rPr>
              <a:t>en</a:t>
            </a:r>
            <a:r>
              <a:rPr dirty="0" sz="550" spc="-5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roter</a:t>
            </a:r>
            <a:r>
              <a:rPr dirty="0" sz="550" spc="3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Linie</a:t>
            </a:r>
            <a:r>
              <a:rPr dirty="0" sz="550" spc="-3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und</a:t>
            </a:r>
            <a:r>
              <a:rPr dirty="0" sz="550" spc="4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dem</a:t>
            </a:r>
            <a:r>
              <a:rPr dirty="0" sz="550" spc="-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Rand</a:t>
            </a:r>
            <a:r>
              <a:rPr dirty="0" sz="550" spc="1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-1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2FA1"/>
                </a:solidFill>
                <a:latin typeface="Arial"/>
                <a:cs typeface="Arial"/>
              </a:rPr>
              <a:t>Arbe</a:t>
            </a:r>
            <a:r>
              <a:rPr dirty="0" sz="550" spc="10">
                <a:solidFill>
                  <a:srgbClr val="EB058E"/>
                </a:solidFill>
                <a:latin typeface="Arial"/>
                <a:cs typeface="Arial"/>
              </a:rPr>
              <a:t>it</a:t>
            </a:r>
            <a:r>
              <a:rPr dirty="0" sz="550" spc="10">
                <a:solidFill>
                  <a:srgbClr val="ED2FA1"/>
                </a:solidFill>
                <a:latin typeface="Arial"/>
                <a:cs typeface="Arial"/>
              </a:rPr>
              <a:t>sfläche</a:t>
            </a:r>
            <a:r>
              <a:rPr dirty="0" sz="550" spc="-15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dient</a:t>
            </a:r>
            <a:r>
              <a:rPr dirty="0" sz="550" spc="1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2FA1"/>
                </a:solidFill>
                <a:latin typeface="Arial"/>
                <a:cs typeface="Arial"/>
              </a:rPr>
              <a:t>a</a:t>
            </a:r>
            <a:r>
              <a:rPr dirty="0" sz="550" spc="10">
                <a:solidFill>
                  <a:srgbClr val="EB058E"/>
                </a:solidFill>
                <a:latin typeface="Arial"/>
                <a:cs typeface="Arial"/>
              </a:rPr>
              <a:t>l</a:t>
            </a:r>
            <a:r>
              <a:rPr dirty="0" sz="550" spc="10">
                <a:solidFill>
                  <a:srgbClr val="ED2FA1"/>
                </a:solidFill>
                <a:latin typeface="Arial"/>
                <a:cs typeface="Arial"/>
              </a:rPr>
              <a:t>s</a:t>
            </a:r>
            <a:r>
              <a:rPr dirty="0" sz="550" spc="-4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D1A97"/>
                </a:solidFill>
                <a:latin typeface="Arial"/>
                <a:cs typeface="Arial"/>
              </a:rPr>
              <a:t>Über­</a:t>
            </a:r>
            <a:r>
              <a:rPr dirty="0" sz="550" spc="50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füller.</a:t>
            </a:r>
            <a:r>
              <a:rPr dirty="0" sz="550" spc="3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Grafiken,</a:t>
            </a:r>
            <a:r>
              <a:rPr dirty="0" sz="550" spc="10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Hin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terg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rundbild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er</a:t>
            </a:r>
            <a:r>
              <a:rPr dirty="0" sz="550" spc="5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oder</a:t>
            </a:r>
            <a:r>
              <a:rPr dirty="0" sz="550" spc="114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Farbflächen</a:t>
            </a:r>
            <a:r>
              <a:rPr dirty="0" sz="550" spc="12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die</a:t>
            </a:r>
            <a:r>
              <a:rPr dirty="0" sz="550" spc="6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bis</a:t>
            </a:r>
            <a:r>
              <a:rPr dirty="0" sz="550" spc="7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zu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r</a:t>
            </a:r>
            <a:r>
              <a:rPr dirty="0" sz="550" spc="60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roten</a:t>
            </a:r>
            <a:r>
              <a:rPr dirty="0" sz="550" spc="8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D1A97"/>
                </a:solidFill>
                <a:latin typeface="Arial"/>
                <a:cs typeface="Arial"/>
              </a:rPr>
              <a:t>Linie</a:t>
            </a:r>
            <a:r>
              <a:rPr dirty="0" sz="550" spc="50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reichen,</a:t>
            </a:r>
            <a:r>
              <a:rPr dirty="0" sz="550" spc="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2FA1"/>
                </a:solidFill>
                <a:latin typeface="Arial"/>
                <a:cs typeface="Arial"/>
              </a:rPr>
              <a:t>so</a:t>
            </a:r>
            <a:r>
              <a:rPr dirty="0" sz="550" spc="10">
                <a:solidFill>
                  <a:srgbClr val="EB058E"/>
                </a:solidFill>
                <a:latin typeface="Arial"/>
                <a:cs typeface="Arial"/>
              </a:rPr>
              <a:t>llt</a:t>
            </a:r>
            <a:r>
              <a:rPr dirty="0" sz="550" spc="10">
                <a:solidFill>
                  <a:srgbClr val="ED2FA1"/>
                </a:solidFill>
                <a:latin typeface="Arial"/>
                <a:cs typeface="Arial"/>
              </a:rPr>
              <a:t>e</a:t>
            </a:r>
            <a:r>
              <a:rPr dirty="0" sz="550" spc="10">
                <a:solidFill>
                  <a:srgbClr val="EB058E"/>
                </a:solidFill>
                <a:latin typeface="Arial"/>
                <a:cs typeface="Arial"/>
              </a:rPr>
              <a:t>n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B058E"/>
                </a:solidFill>
                <a:latin typeface="Arial"/>
                <a:cs typeface="Arial"/>
              </a:rPr>
              <a:t>üb</a:t>
            </a:r>
            <a:r>
              <a:rPr dirty="0" sz="550" spc="10">
                <a:solidFill>
                  <a:srgbClr val="ED2FA1"/>
                </a:solidFill>
                <a:latin typeface="Arial"/>
                <a:cs typeface="Arial"/>
              </a:rPr>
              <a:t>er</a:t>
            </a:r>
            <a:r>
              <a:rPr dirty="0" sz="550" spc="2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diese</a:t>
            </a:r>
            <a:r>
              <a:rPr dirty="0" sz="550" spc="-2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B058E"/>
                </a:solidFill>
                <a:latin typeface="Arial"/>
                <a:cs typeface="Arial"/>
              </a:rPr>
              <a:t>hinaus</a:t>
            </a:r>
            <a:r>
              <a:rPr dirty="0" sz="550" spc="-10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ragen</a:t>
            </a:r>
            <a:r>
              <a:rPr dirty="0" sz="550" spc="3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um</a:t>
            </a:r>
            <a:r>
              <a:rPr dirty="0" sz="550" spc="7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B058E"/>
                </a:solidFill>
                <a:latin typeface="Arial"/>
                <a:cs typeface="Arial"/>
              </a:rPr>
              <a:t>nach</a:t>
            </a:r>
            <a:r>
              <a:rPr dirty="0" sz="550" spc="15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B058E"/>
                </a:solidFill>
                <a:latin typeface="Arial"/>
                <a:cs typeface="Arial"/>
              </a:rPr>
              <a:t>Endf</a:t>
            </a:r>
            <a:r>
              <a:rPr dirty="0" sz="550" spc="10">
                <a:solidFill>
                  <a:srgbClr val="ED2FA1"/>
                </a:solidFill>
                <a:latin typeface="Arial"/>
                <a:cs typeface="Arial"/>
              </a:rPr>
              <a:t>ertigung</a:t>
            </a:r>
            <a:r>
              <a:rPr dirty="0" sz="550" spc="-1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D1A97"/>
                </a:solidFill>
                <a:latin typeface="Arial"/>
                <a:cs typeface="Arial"/>
              </a:rPr>
              <a:t>sauber</a:t>
            </a:r>
            <a:r>
              <a:rPr dirty="0" sz="550" spc="50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bedruckte</a:t>
            </a:r>
            <a:r>
              <a:rPr dirty="0" sz="550" spc="4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Ränder</a:t>
            </a:r>
            <a:r>
              <a:rPr dirty="0" sz="550" spc="5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zu</a:t>
            </a:r>
            <a:r>
              <a:rPr dirty="0" sz="550" spc="1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D2FA1"/>
                </a:solidFill>
                <a:latin typeface="Arial"/>
                <a:cs typeface="Arial"/>
              </a:rPr>
              <a:t>er</a:t>
            </a:r>
            <a:r>
              <a:rPr dirty="0" sz="550" spc="-10">
                <a:solidFill>
                  <a:srgbClr val="EB058E"/>
                </a:solidFill>
                <a:latin typeface="Arial"/>
                <a:cs typeface="Arial"/>
              </a:rPr>
              <a:t>halt</a:t>
            </a:r>
            <a:r>
              <a:rPr dirty="0" sz="550" spc="-10">
                <a:solidFill>
                  <a:srgbClr val="ED2FA1"/>
                </a:solidFill>
                <a:latin typeface="Arial"/>
                <a:cs typeface="Arial"/>
              </a:rPr>
              <a:t>e</a:t>
            </a:r>
            <a:r>
              <a:rPr dirty="0" sz="550" spc="-10">
                <a:solidFill>
                  <a:srgbClr val="EB058E"/>
                </a:solidFill>
                <a:latin typeface="Arial"/>
                <a:cs typeface="Arial"/>
              </a:rPr>
              <a:t>n.</a:t>
            </a:r>
            <a:endParaRPr sz="5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71996" y="71754"/>
            <a:ext cx="3780154" cy="5328920"/>
            <a:chOff x="71996" y="71754"/>
            <a:chExt cx="3780154" cy="532892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74247" y="404474"/>
              <a:ext cx="1263010" cy="253801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61062" y="758899"/>
              <a:ext cx="1085780" cy="193224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1461530" y="922619"/>
              <a:ext cx="11430" cy="12065"/>
            </a:xfrm>
            <a:custGeom>
              <a:avLst/>
              <a:gdLst/>
              <a:ahLst/>
              <a:cxnLst/>
              <a:rect l="l" t="t" r="r" b="b"/>
              <a:pathLst>
                <a:path w="11430" h="12065">
                  <a:moveTo>
                    <a:pt x="8574" y="0"/>
                  </a:moveTo>
                  <a:lnTo>
                    <a:pt x="2489" y="0"/>
                  </a:lnTo>
                  <a:lnTo>
                    <a:pt x="0" y="2397"/>
                  </a:lnTo>
                  <a:lnTo>
                    <a:pt x="0" y="9312"/>
                  </a:lnTo>
                  <a:lnTo>
                    <a:pt x="2489" y="11709"/>
                  </a:lnTo>
                  <a:lnTo>
                    <a:pt x="5532" y="11709"/>
                  </a:lnTo>
                  <a:lnTo>
                    <a:pt x="8574" y="11709"/>
                  </a:lnTo>
                  <a:lnTo>
                    <a:pt x="11064" y="9312"/>
                  </a:lnTo>
                  <a:lnTo>
                    <a:pt x="11064" y="2397"/>
                  </a:lnTo>
                  <a:lnTo>
                    <a:pt x="8574" y="0"/>
                  </a:lnTo>
                  <a:close/>
                </a:path>
              </a:pathLst>
            </a:custGeom>
            <a:solidFill>
              <a:srgbClr val="F49AC1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19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330"/>
              </a:spcBef>
            </a:pPr>
            <a:r>
              <a:rPr dirty="0" spc="-10"/>
              <a:t>Durchschreibesatz</a:t>
            </a:r>
          </a:p>
          <a:p>
            <a:pPr marL="15240">
              <a:lnSpc>
                <a:spcPct val="100000"/>
              </a:lnSpc>
              <a:spcBef>
                <a:spcPts val="229"/>
              </a:spcBef>
            </a:pPr>
            <a:r>
              <a:rPr dirty="0" spc="-10" b="0">
                <a:latin typeface="Arial"/>
                <a:cs typeface="Arial"/>
              </a:rPr>
              <a:t>A6,</a:t>
            </a:r>
            <a:r>
              <a:rPr dirty="0" spc="-75" b="0">
                <a:latin typeface="Arial"/>
                <a:cs typeface="Arial"/>
              </a:rPr>
              <a:t> </a:t>
            </a:r>
            <a:r>
              <a:rPr dirty="0" spc="-10" b="0">
                <a:latin typeface="Arial"/>
                <a:cs typeface="Arial"/>
              </a:rPr>
              <a:t>Rückseite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166746" y="683835"/>
            <a:ext cx="2497455" cy="1338580"/>
          </a:xfrm>
          <a:prstGeom prst="rect">
            <a:avLst/>
          </a:prstGeom>
        </p:spPr>
        <p:txBody>
          <a:bodyPr wrap="square" lIns="0" tIns="21590" rIns="0" bIns="0" rtlCol="0" vert="horz">
            <a:spAutoFit/>
          </a:bodyPr>
          <a:lstStyle/>
          <a:p>
            <a:pPr marL="13970">
              <a:lnSpc>
                <a:spcPct val="100000"/>
              </a:lnSpc>
              <a:spcBef>
                <a:spcPts val="170"/>
              </a:spcBef>
            </a:pPr>
            <a:r>
              <a:rPr dirty="0" sz="700" spc="20">
                <a:solidFill>
                  <a:srgbClr val="EB058E"/>
                </a:solidFill>
                <a:latin typeface="Arial"/>
                <a:cs typeface="Arial"/>
              </a:rPr>
              <a:t>blaue</a:t>
            </a:r>
            <a:r>
              <a:rPr dirty="0" sz="700" spc="-5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700" spc="30">
                <a:solidFill>
                  <a:srgbClr val="EB058E"/>
                </a:solidFill>
                <a:latin typeface="Arial"/>
                <a:cs typeface="Arial"/>
              </a:rPr>
              <a:t>Linie=</a:t>
            </a:r>
            <a:r>
              <a:rPr dirty="0" sz="700" spc="-5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700" spc="-10">
                <a:solidFill>
                  <a:srgbClr val="EB058E"/>
                </a:solidFill>
                <a:latin typeface="Arial"/>
                <a:cs typeface="Arial"/>
              </a:rPr>
              <a:t>Sicherheitsabstand</a:t>
            </a:r>
            <a:endParaRPr sz="700">
              <a:latin typeface="Arial"/>
              <a:cs typeface="Arial"/>
            </a:endParaRPr>
          </a:p>
          <a:p>
            <a:pPr marL="12700" marR="9525" indent="1905">
              <a:lnSpc>
                <a:spcPct val="103600"/>
              </a:lnSpc>
              <a:spcBef>
                <a:spcPts val="30"/>
              </a:spcBef>
            </a:pPr>
            <a:r>
              <a:rPr dirty="0" sz="550" spc="-10">
                <a:solidFill>
                  <a:srgbClr val="ED1A97"/>
                </a:solidFill>
                <a:latin typeface="Arial"/>
                <a:cs typeface="Arial"/>
              </a:rPr>
              <a:t>Texte,</a:t>
            </a:r>
            <a:r>
              <a:rPr dirty="0" sz="550" spc="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Logos,</a:t>
            </a:r>
            <a:r>
              <a:rPr dirty="0" sz="550" spc="2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oder</a:t>
            </a:r>
            <a:r>
              <a:rPr dirty="0" sz="550" spc="45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andere</a:t>
            </a:r>
            <a:r>
              <a:rPr dirty="0" sz="550" spc="9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wicht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i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ge</a:t>
            </a:r>
            <a:r>
              <a:rPr dirty="0" sz="550" spc="25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grafische</a:t>
            </a:r>
            <a:r>
              <a:rPr dirty="0" sz="550" spc="10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Elemente</a:t>
            </a:r>
            <a:r>
              <a:rPr dirty="0" sz="550" spc="8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so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llt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en</a:t>
            </a:r>
            <a:r>
              <a:rPr dirty="0" sz="550" spc="3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nur</a:t>
            </a:r>
            <a:r>
              <a:rPr dirty="0" sz="550" spc="5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D1A97"/>
                </a:solidFill>
                <a:latin typeface="Arial"/>
                <a:cs typeface="Arial"/>
              </a:rPr>
              <a:t>innerhalb</a:t>
            </a:r>
            <a:r>
              <a:rPr dirty="0" sz="550" spc="50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der blauen</a:t>
            </a:r>
            <a:r>
              <a:rPr dirty="0" sz="550" spc="2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Linie</a:t>
            </a:r>
            <a:r>
              <a:rPr dirty="0" sz="550" spc="1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platziert</a:t>
            </a:r>
            <a:r>
              <a:rPr dirty="0" sz="550" spc="4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2FA1"/>
                </a:solidFill>
                <a:latin typeface="Arial"/>
                <a:cs typeface="Arial"/>
              </a:rPr>
              <a:t>we</a:t>
            </a:r>
            <a:r>
              <a:rPr dirty="0" sz="550" spc="10">
                <a:solidFill>
                  <a:srgbClr val="EB058E"/>
                </a:solidFill>
                <a:latin typeface="Arial"/>
                <a:cs typeface="Arial"/>
              </a:rPr>
              <a:t>rd</a:t>
            </a:r>
            <a:r>
              <a:rPr dirty="0" sz="550" spc="10">
                <a:solidFill>
                  <a:srgbClr val="ED2FA1"/>
                </a:solidFill>
                <a:latin typeface="Arial"/>
                <a:cs typeface="Arial"/>
              </a:rPr>
              <a:t>e</a:t>
            </a:r>
            <a:r>
              <a:rPr dirty="0" sz="550" spc="10">
                <a:solidFill>
                  <a:srgbClr val="EB058E"/>
                </a:solidFill>
                <a:latin typeface="Arial"/>
                <a:cs typeface="Arial"/>
              </a:rPr>
              <a:t>n</a:t>
            </a:r>
            <a:r>
              <a:rPr dirty="0" sz="550" spc="-5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damit</a:t>
            </a:r>
            <a:r>
              <a:rPr dirty="0" sz="550" spc="4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diese</a:t>
            </a:r>
            <a:r>
              <a:rPr dirty="0" sz="550" spc="-1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B058E"/>
                </a:solidFill>
                <a:latin typeface="Arial"/>
                <a:cs typeface="Arial"/>
              </a:rPr>
              <a:t>n</a:t>
            </a:r>
            <a:r>
              <a:rPr dirty="0" sz="550" spc="10">
                <a:solidFill>
                  <a:srgbClr val="ED2FA1"/>
                </a:solidFill>
                <a:latin typeface="Arial"/>
                <a:cs typeface="Arial"/>
              </a:rPr>
              <a:t>icht</a:t>
            </a:r>
            <a:r>
              <a:rPr dirty="0" sz="550" spc="75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zu</a:t>
            </a:r>
            <a:r>
              <a:rPr dirty="0" sz="550" spc="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knapp </a:t>
            </a:r>
            <a:r>
              <a:rPr dirty="0" sz="550" spc="10">
                <a:solidFill>
                  <a:srgbClr val="ED2FA1"/>
                </a:solidFill>
                <a:latin typeface="Arial"/>
                <a:cs typeface="Arial"/>
              </a:rPr>
              <a:t>a</a:t>
            </a:r>
            <a:r>
              <a:rPr dirty="0" sz="550" spc="10">
                <a:solidFill>
                  <a:srgbClr val="EB058E"/>
                </a:solidFill>
                <a:latin typeface="Arial"/>
                <a:cs typeface="Arial"/>
              </a:rPr>
              <a:t>m</a:t>
            </a:r>
            <a:r>
              <a:rPr dirty="0" sz="550" spc="45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550" spc="-20">
                <a:solidFill>
                  <a:srgbClr val="ED1A97"/>
                </a:solidFill>
                <a:latin typeface="Arial"/>
                <a:cs typeface="Arial"/>
              </a:rPr>
              <a:t>Rand</a:t>
            </a:r>
            <a:r>
              <a:rPr dirty="0" sz="550" spc="50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650" spc="-10">
                <a:solidFill>
                  <a:srgbClr val="ED2FA1"/>
                </a:solidFill>
                <a:latin typeface="Times New Roman"/>
                <a:cs typeface="Times New Roman"/>
              </a:rPr>
              <a:t>ste</a:t>
            </a:r>
            <a:r>
              <a:rPr dirty="0" sz="650" spc="-10">
                <a:solidFill>
                  <a:srgbClr val="EB058E"/>
                </a:solidFill>
                <a:latin typeface="Times New Roman"/>
                <a:cs typeface="Times New Roman"/>
              </a:rPr>
              <a:t>h</a:t>
            </a:r>
            <a:r>
              <a:rPr dirty="0" sz="650" spc="-10">
                <a:solidFill>
                  <a:srgbClr val="ED2FA1"/>
                </a:solidFill>
                <a:latin typeface="Times New Roman"/>
                <a:cs typeface="Times New Roman"/>
              </a:rPr>
              <a:t>en.</a:t>
            </a:r>
            <a:endParaRPr sz="6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800">
              <a:latin typeface="Times New Roman"/>
              <a:cs typeface="Times New Roman"/>
            </a:endParaRPr>
          </a:p>
          <a:p>
            <a:pPr marL="13970">
              <a:lnSpc>
                <a:spcPct val="100000"/>
              </a:lnSpc>
            </a:pPr>
            <a:r>
              <a:rPr dirty="0" sz="700" spc="20">
                <a:solidFill>
                  <a:srgbClr val="EB058E"/>
                </a:solidFill>
                <a:latin typeface="Arial"/>
                <a:cs typeface="Arial"/>
              </a:rPr>
              <a:t>rote</a:t>
            </a:r>
            <a:r>
              <a:rPr dirty="0" sz="700" spc="30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700" spc="20">
                <a:solidFill>
                  <a:srgbClr val="EB058E"/>
                </a:solidFill>
                <a:latin typeface="Arial"/>
                <a:cs typeface="Arial"/>
              </a:rPr>
              <a:t>Linie=</a:t>
            </a:r>
            <a:r>
              <a:rPr dirty="0" sz="700" spc="50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700" spc="-10">
                <a:solidFill>
                  <a:srgbClr val="EB058E"/>
                </a:solidFill>
                <a:latin typeface="Arial"/>
                <a:cs typeface="Arial"/>
              </a:rPr>
              <a:t>Endformat</a:t>
            </a:r>
            <a:endParaRPr sz="700">
              <a:latin typeface="Arial"/>
              <a:cs typeface="Arial"/>
            </a:endParaRPr>
          </a:p>
          <a:p>
            <a:pPr marL="13335">
              <a:lnSpc>
                <a:spcPct val="100000"/>
              </a:lnSpc>
              <a:spcBef>
                <a:spcPts val="55"/>
              </a:spcBef>
            </a:pP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Sichtbarer</a:t>
            </a:r>
            <a:r>
              <a:rPr dirty="0" sz="550" spc="10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Bereich</a:t>
            </a:r>
            <a:r>
              <a:rPr dirty="0" sz="550" spc="5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n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ach</a:t>
            </a:r>
            <a:r>
              <a:rPr dirty="0" sz="550" spc="4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5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D1A97"/>
                </a:solidFill>
                <a:latin typeface="Arial"/>
                <a:cs typeface="Arial"/>
              </a:rPr>
              <a:t>Endverarbeitung.</a:t>
            </a:r>
            <a:endParaRPr sz="5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700">
                <a:solidFill>
                  <a:srgbClr val="EB058E"/>
                </a:solidFill>
                <a:latin typeface="Arial"/>
                <a:cs typeface="Arial"/>
              </a:rPr>
              <a:t>Rand</a:t>
            </a:r>
            <a:r>
              <a:rPr dirty="0" sz="700" spc="125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700">
                <a:solidFill>
                  <a:srgbClr val="EB058E"/>
                </a:solidFill>
                <a:latin typeface="Arial"/>
                <a:cs typeface="Arial"/>
              </a:rPr>
              <a:t>der</a:t>
            </a:r>
            <a:r>
              <a:rPr dirty="0" sz="700" spc="170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700">
                <a:solidFill>
                  <a:srgbClr val="EB058E"/>
                </a:solidFill>
                <a:latin typeface="Arial"/>
                <a:cs typeface="Arial"/>
              </a:rPr>
              <a:t>Arbeitsfläche=</a:t>
            </a:r>
            <a:r>
              <a:rPr dirty="0" sz="700" spc="114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700" spc="-10">
                <a:solidFill>
                  <a:srgbClr val="EB058E"/>
                </a:solidFill>
                <a:latin typeface="Arial"/>
                <a:cs typeface="Arial"/>
              </a:rPr>
              <a:t>Druckformat</a:t>
            </a:r>
            <a:endParaRPr sz="700">
              <a:latin typeface="Arial"/>
              <a:cs typeface="Arial"/>
            </a:endParaRPr>
          </a:p>
          <a:p>
            <a:pPr marL="15240" marR="5080" indent="-1270">
              <a:lnSpc>
                <a:spcPts val="750"/>
              </a:lnSpc>
              <a:spcBef>
                <a:spcPts val="5"/>
              </a:spcBef>
            </a:pP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Teil</a:t>
            </a:r>
            <a:r>
              <a:rPr dirty="0" sz="550" spc="-1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2FA1"/>
                </a:solidFill>
                <a:latin typeface="Arial"/>
                <a:cs typeface="Arial"/>
              </a:rPr>
              <a:t>zwisc</a:t>
            </a:r>
            <a:r>
              <a:rPr dirty="0" sz="550" spc="10">
                <a:solidFill>
                  <a:srgbClr val="EB058E"/>
                </a:solidFill>
                <a:latin typeface="Arial"/>
                <a:cs typeface="Arial"/>
              </a:rPr>
              <a:t>h</a:t>
            </a:r>
            <a:r>
              <a:rPr dirty="0" sz="550" spc="10">
                <a:solidFill>
                  <a:srgbClr val="ED2FA1"/>
                </a:solidFill>
                <a:latin typeface="Arial"/>
                <a:cs typeface="Arial"/>
              </a:rPr>
              <a:t>en</a:t>
            </a:r>
            <a:r>
              <a:rPr dirty="0" sz="550" spc="-5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roter</a:t>
            </a:r>
            <a:r>
              <a:rPr dirty="0" sz="550" spc="3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Linie</a:t>
            </a:r>
            <a:r>
              <a:rPr dirty="0" sz="550" spc="-3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und</a:t>
            </a:r>
            <a:r>
              <a:rPr dirty="0" sz="550" spc="4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dem</a:t>
            </a:r>
            <a:r>
              <a:rPr dirty="0" sz="550" spc="-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Rand</a:t>
            </a:r>
            <a:r>
              <a:rPr dirty="0" sz="550" spc="1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-1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2FA1"/>
                </a:solidFill>
                <a:latin typeface="Arial"/>
                <a:cs typeface="Arial"/>
              </a:rPr>
              <a:t>Arbe</a:t>
            </a:r>
            <a:r>
              <a:rPr dirty="0" sz="550" spc="10">
                <a:solidFill>
                  <a:srgbClr val="EB058E"/>
                </a:solidFill>
                <a:latin typeface="Arial"/>
                <a:cs typeface="Arial"/>
              </a:rPr>
              <a:t>it</a:t>
            </a:r>
            <a:r>
              <a:rPr dirty="0" sz="550" spc="10">
                <a:solidFill>
                  <a:srgbClr val="ED2FA1"/>
                </a:solidFill>
                <a:latin typeface="Arial"/>
                <a:cs typeface="Arial"/>
              </a:rPr>
              <a:t>sfläche</a:t>
            </a:r>
            <a:r>
              <a:rPr dirty="0" sz="550" spc="-15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dient</a:t>
            </a:r>
            <a:r>
              <a:rPr dirty="0" sz="550" spc="1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2FA1"/>
                </a:solidFill>
                <a:latin typeface="Arial"/>
                <a:cs typeface="Arial"/>
              </a:rPr>
              <a:t>a</a:t>
            </a:r>
            <a:r>
              <a:rPr dirty="0" sz="550" spc="10">
                <a:solidFill>
                  <a:srgbClr val="EB058E"/>
                </a:solidFill>
                <a:latin typeface="Arial"/>
                <a:cs typeface="Arial"/>
              </a:rPr>
              <a:t>l</a:t>
            </a:r>
            <a:r>
              <a:rPr dirty="0" sz="550" spc="10">
                <a:solidFill>
                  <a:srgbClr val="ED2FA1"/>
                </a:solidFill>
                <a:latin typeface="Arial"/>
                <a:cs typeface="Arial"/>
              </a:rPr>
              <a:t>s</a:t>
            </a:r>
            <a:r>
              <a:rPr dirty="0" sz="550" spc="-4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D1A97"/>
                </a:solidFill>
                <a:latin typeface="Arial"/>
                <a:cs typeface="Arial"/>
              </a:rPr>
              <a:t>Über­</a:t>
            </a:r>
            <a:r>
              <a:rPr dirty="0" sz="550" spc="50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füller.</a:t>
            </a:r>
            <a:r>
              <a:rPr dirty="0" sz="550" spc="3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Grafiken,</a:t>
            </a:r>
            <a:r>
              <a:rPr dirty="0" sz="550" spc="10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Hin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terg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rundbild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er</a:t>
            </a:r>
            <a:r>
              <a:rPr dirty="0" sz="550" spc="5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oder</a:t>
            </a:r>
            <a:r>
              <a:rPr dirty="0" sz="550" spc="114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Farbflächen</a:t>
            </a:r>
            <a:r>
              <a:rPr dirty="0" sz="550" spc="12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die</a:t>
            </a:r>
            <a:r>
              <a:rPr dirty="0" sz="550" spc="6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bis</a:t>
            </a:r>
            <a:r>
              <a:rPr dirty="0" sz="550" spc="7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zu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r</a:t>
            </a:r>
            <a:r>
              <a:rPr dirty="0" sz="550" spc="60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roten</a:t>
            </a:r>
            <a:r>
              <a:rPr dirty="0" sz="550" spc="8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D1A97"/>
                </a:solidFill>
                <a:latin typeface="Arial"/>
                <a:cs typeface="Arial"/>
              </a:rPr>
              <a:t>Linie</a:t>
            </a:r>
            <a:r>
              <a:rPr dirty="0" sz="550" spc="50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reichen,</a:t>
            </a:r>
            <a:r>
              <a:rPr dirty="0" sz="550" spc="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2FA1"/>
                </a:solidFill>
                <a:latin typeface="Arial"/>
                <a:cs typeface="Arial"/>
              </a:rPr>
              <a:t>so</a:t>
            </a:r>
            <a:r>
              <a:rPr dirty="0" sz="550" spc="10">
                <a:solidFill>
                  <a:srgbClr val="EB058E"/>
                </a:solidFill>
                <a:latin typeface="Arial"/>
                <a:cs typeface="Arial"/>
              </a:rPr>
              <a:t>llt</a:t>
            </a:r>
            <a:r>
              <a:rPr dirty="0" sz="550" spc="10">
                <a:solidFill>
                  <a:srgbClr val="ED2FA1"/>
                </a:solidFill>
                <a:latin typeface="Arial"/>
                <a:cs typeface="Arial"/>
              </a:rPr>
              <a:t>e</a:t>
            </a:r>
            <a:r>
              <a:rPr dirty="0" sz="550" spc="10">
                <a:solidFill>
                  <a:srgbClr val="EB058E"/>
                </a:solidFill>
                <a:latin typeface="Arial"/>
                <a:cs typeface="Arial"/>
              </a:rPr>
              <a:t>n</a:t>
            </a:r>
            <a:r>
              <a:rPr dirty="0" sz="550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B058E"/>
                </a:solidFill>
                <a:latin typeface="Arial"/>
                <a:cs typeface="Arial"/>
              </a:rPr>
              <a:t>üb</a:t>
            </a:r>
            <a:r>
              <a:rPr dirty="0" sz="550" spc="10">
                <a:solidFill>
                  <a:srgbClr val="ED2FA1"/>
                </a:solidFill>
                <a:latin typeface="Arial"/>
                <a:cs typeface="Arial"/>
              </a:rPr>
              <a:t>er</a:t>
            </a:r>
            <a:r>
              <a:rPr dirty="0" sz="550" spc="2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diese</a:t>
            </a:r>
            <a:r>
              <a:rPr dirty="0" sz="550" spc="-2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B058E"/>
                </a:solidFill>
                <a:latin typeface="Arial"/>
                <a:cs typeface="Arial"/>
              </a:rPr>
              <a:t>hinaus</a:t>
            </a:r>
            <a:r>
              <a:rPr dirty="0" sz="550" spc="-10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ragen</a:t>
            </a:r>
            <a:r>
              <a:rPr dirty="0" sz="550" spc="3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um</a:t>
            </a:r>
            <a:r>
              <a:rPr dirty="0" sz="550" spc="7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B058E"/>
                </a:solidFill>
                <a:latin typeface="Arial"/>
                <a:cs typeface="Arial"/>
              </a:rPr>
              <a:t>nach</a:t>
            </a:r>
            <a:r>
              <a:rPr dirty="0" sz="550" spc="15">
                <a:solidFill>
                  <a:srgbClr val="EB058E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D1A97"/>
                </a:solidFill>
                <a:latin typeface="Arial"/>
                <a:cs typeface="Arial"/>
              </a:rPr>
              <a:t>der</a:t>
            </a:r>
            <a:r>
              <a:rPr dirty="0" sz="550" spc="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 spc="10">
                <a:solidFill>
                  <a:srgbClr val="EB058E"/>
                </a:solidFill>
                <a:latin typeface="Arial"/>
                <a:cs typeface="Arial"/>
              </a:rPr>
              <a:t>Endf</a:t>
            </a:r>
            <a:r>
              <a:rPr dirty="0" sz="550" spc="10">
                <a:solidFill>
                  <a:srgbClr val="ED2FA1"/>
                </a:solidFill>
                <a:latin typeface="Arial"/>
                <a:cs typeface="Arial"/>
              </a:rPr>
              <a:t>ertigung</a:t>
            </a:r>
            <a:r>
              <a:rPr dirty="0" sz="550" spc="-1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D1A97"/>
                </a:solidFill>
                <a:latin typeface="Arial"/>
                <a:cs typeface="Arial"/>
              </a:rPr>
              <a:t>sauber</a:t>
            </a:r>
            <a:r>
              <a:rPr dirty="0" sz="550" spc="50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bedruckte</a:t>
            </a:r>
            <a:r>
              <a:rPr dirty="0" sz="550" spc="40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1A97"/>
                </a:solidFill>
                <a:latin typeface="Arial"/>
                <a:cs typeface="Arial"/>
              </a:rPr>
              <a:t>Ränder</a:t>
            </a:r>
            <a:r>
              <a:rPr dirty="0" sz="550" spc="55">
                <a:solidFill>
                  <a:srgbClr val="ED1A97"/>
                </a:solidFill>
                <a:latin typeface="Arial"/>
                <a:cs typeface="Arial"/>
              </a:rPr>
              <a:t> </a:t>
            </a:r>
            <a:r>
              <a:rPr dirty="0" sz="550">
                <a:solidFill>
                  <a:srgbClr val="ED2FA1"/>
                </a:solidFill>
                <a:latin typeface="Arial"/>
                <a:cs typeface="Arial"/>
              </a:rPr>
              <a:t>zu</a:t>
            </a:r>
            <a:r>
              <a:rPr dirty="0" sz="550" spc="10">
                <a:solidFill>
                  <a:srgbClr val="ED2FA1"/>
                </a:solidFill>
                <a:latin typeface="Arial"/>
                <a:cs typeface="Arial"/>
              </a:rPr>
              <a:t> </a:t>
            </a:r>
            <a:r>
              <a:rPr dirty="0" sz="550" spc="-10">
                <a:solidFill>
                  <a:srgbClr val="ED2FA1"/>
                </a:solidFill>
                <a:latin typeface="Arial"/>
                <a:cs typeface="Arial"/>
              </a:rPr>
              <a:t>er</a:t>
            </a:r>
            <a:r>
              <a:rPr dirty="0" sz="550" spc="-10">
                <a:solidFill>
                  <a:srgbClr val="EB058E"/>
                </a:solidFill>
                <a:latin typeface="Arial"/>
                <a:cs typeface="Arial"/>
              </a:rPr>
              <a:t>halt</a:t>
            </a:r>
            <a:r>
              <a:rPr dirty="0" sz="550" spc="-10">
                <a:solidFill>
                  <a:srgbClr val="ED2FA1"/>
                </a:solidFill>
                <a:latin typeface="Arial"/>
                <a:cs typeface="Arial"/>
              </a:rPr>
              <a:t>e</a:t>
            </a:r>
            <a:r>
              <a:rPr dirty="0" sz="550" spc="-10">
                <a:solidFill>
                  <a:srgbClr val="EB058E"/>
                </a:solidFill>
                <a:latin typeface="Arial"/>
                <a:cs typeface="Arial"/>
              </a:rPr>
              <a:t>n.</a:t>
            </a:r>
            <a:endParaRPr sz="5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2023-09-13T09:23:02Z</dcterms:created>
  <dcterms:modified xsi:type="dcterms:W3CDTF">2023-09-13T09:23:02Z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2023-09-12T00:00:00Z</vt:filetime>
  </property>
  <property fmtid="{D5CDD505-2E9C-101B-9397-08002B2CF9AE}" pid="3" name="Creator">
    <vt:lpwstr>Adobe InDesign 18.2 (Windows)</vt:lpwstr>
  </property>
  <property fmtid="{D5CDD505-2E9C-101B-9397-08002B2CF9AE}" pid="4" name="LastSaved">
    <vt:filetime>2023-09-13T00:00:00Z</vt:filetime>
  </property>
  <property fmtid="{D5CDD505-2E9C-101B-9397-08002B2CF9AE}" pid="5" name="Producer">
    <vt:lpwstr>Adobe PDF Library 17.0</vt:lpwstr>
  </property>
</Properties>
</file>