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7708900" cy="10839450"/>
  <p:notesSz cx="7708900" cy="108394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3360229"/>
            <a:ext cx="6552565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6070092"/>
            <a:ext cx="539623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445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70083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3174" y="414119"/>
            <a:ext cx="0" cy="10085070"/>
          </a:xfrm>
          <a:custGeom>
            <a:avLst/>
            <a:gdLst/>
            <a:ahLst/>
            <a:cxnLst/>
            <a:rect l="l" t="t" r="r" b="b"/>
            <a:pathLst>
              <a:path w="0" h="10085070">
                <a:moveTo>
                  <a:pt x="0" y="0"/>
                </a:moveTo>
                <a:lnTo>
                  <a:pt x="0" y="10084739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12475" y="10652821"/>
            <a:ext cx="6955790" cy="0"/>
          </a:xfrm>
          <a:custGeom>
            <a:avLst/>
            <a:gdLst/>
            <a:ahLst/>
            <a:cxnLst/>
            <a:rect l="l" t="t" r="r" b="b"/>
            <a:pathLst>
              <a:path w="6955790" h="0">
                <a:moveTo>
                  <a:pt x="0" y="0"/>
                </a:moveTo>
                <a:lnTo>
                  <a:pt x="6955485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520824" y="337133"/>
            <a:ext cx="0" cy="10085070"/>
          </a:xfrm>
          <a:custGeom>
            <a:avLst/>
            <a:gdLst/>
            <a:ahLst/>
            <a:cxnLst/>
            <a:rect l="l" t="t" r="r" b="b"/>
            <a:pathLst>
              <a:path w="0" h="10085070">
                <a:moveTo>
                  <a:pt x="0" y="10084739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36038" y="183171"/>
            <a:ext cx="6955790" cy="0"/>
          </a:xfrm>
          <a:custGeom>
            <a:avLst/>
            <a:gdLst/>
            <a:ahLst/>
            <a:cxnLst/>
            <a:rect l="l" t="t" r="r" b="b"/>
            <a:pathLst>
              <a:path w="6955790" h="0">
                <a:moveTo>
                  <a:pt x="695548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83174" y="10575837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0" y="0"/>
                </a:moveTo>
                <a:lnTo>
                  <a:pt x="0" y="76987"/>
                </a:lnTo>
                <a:lnTo>
                  <a:pt x="76428" y="7698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444386" y="10575837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4" h="77470">
                <a:moveTo>
                  <a:pt x="0" y="76987"/>
                </a:moveTo>
                <a:lnTo>
                  <a:pt x="76441" y="76987"/>
                </a:lnTo>
                <a:lnTo>
                  <a:pt x="76441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444386" y="183173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4" h="77470">
                <a:moveTo>
                  <a:pt x="76441" y="76974"/>
                </a:moveTo>
                <a:lnTo>
                  <a:pt x="76441" y="0"/>
                </a:lnTo>
                <a:lnTo>
                  <a:pt x="0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83174" y="183173"/>
            <a:ext cx="76835" cy="77470"/>
          </a:xfrm>
          <a:custGeom>
            <a:avLst/>
            <a:gdLst/>
            <a:ahLst/>
            <a:cxnLst/>
            <a:rect l="l" t="t" r="r" b="b"/>
            <a:pathLst>
              <a:path w="76835" h="77470">
                <a:moveTo>
                  <a:pt x="76428" y="0"/>
                </a:moveTo>
                <a:lnTo>
                  <a:pt x="0" y="0"/>
                </a:lnTo>
                <a:lnTo>
                  <a:pt x="0" y="76974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75171" y="75171"/>
            <a:ext cx="7553959" cy="10685780"/>
          </a:xfrm>
          <a:custGeom>
            <a:avLst/>
            <a:gdLst/>
            <a:ahLst/>
            <a:cxnLst/>
            <a:rect l="l" t="t" r="r" b="b"/>
            <a:pathLst>
              <a:path w="7553959" h="10685780">
                <a:moveTo>
                  <a:pt x="0" y="10685653"/>
                </a:moveTo>
                <a:lnTo>
                  <a:pt x="7553655" y="10685653"/>
                </a:lnTo>
                <a:lnTo>
                  <a:pt x="7553655" y="0"/>
                </a:lnTo>
                <a:lnTo>
                  <a:pt x="0" y="0"/>
                </a:lnTo>
                <a:lnTo>
                  <a:pt x="0" y="10685653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0522" y="335887"/>
            <a:ext cx="2985770" cy="892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2493073"/>
            <a:ext cx="693801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21026" y="10080689"/>
            <a:ext cx="246684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445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50408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1996" y="71996"/>
            <a:ext cx="7560309" cy="10692130"/>
            <a:chOff x="71996" y="71996"/>
            <a:chExt cx="7560309" cy="1069213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9600" y="665893"/>
              <a:ext cx="2514735" cy="507602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7878" y="1387282"/>
              <a:ext cx="87407" cy="120969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76382" y="1380274"/>
              <a:ext cx="20320" cy="128270"/>
            </a:xfrm>
            <a:custGeom>
              <a:avLst/>
              <a:gdLst/>
              <a:ahLst/>
              <a:cxnLst/>
              <a:rect l="l" t="t" r="r" b="b"/>
              <a:pathLst>
                <a:path w="20319" h="128269">
                  <a:moveTo>
                    <a:pt x="17702" y="38356"/>
                  </a:moveTo>
                  <a:lnTo>
                    <a:pt x="2397" y="38356"/>
                  </a:lnTo>
                  <a:lnTo>
                    <a:pt x="2397" y="127976"/>
                  </a:lnTo>
                  <a:lnTo>
                    <a:pt x="17702" y="127976"/>
                  </a:lnTo>
                  <a:lnTo>
                    <a:pt x="17702" y="38356"/>
                  </a:lnTo>
                  <a:close/>
                </a:path>
                <a:path w="20319" h="128269">
                  <a:moveTo>
                    <a:pt x="16043" y="0"/>
                  </a:moveTo>
                  <a:lnTo>
                    <a:pt x="4241" y="0"/>
                  </a:lnTo>
                  <a:lnTo>
                    <a:pt x="0" y="4056"/>
                  </a:lnTo>
                  <a:lnTo>
                    <a:pt x="0" y="16043"/>
                  </a:lnTo>
                  <a:lnTo>
                    <a:pt x="4241" y="19915"/>
                  </a:lnTo>
                  <a:lnTo>
                    <a:pt x="16043" y="19915"/>
                  </a:lnTo>
                  <a:lnTo>
                    <a:pt x="20284" y="16043"/>
                  </a:lnTo>
                  <a:lnTo>
                    <a:pt x="20284" y="4056"/>
                  </a:lnTo>
                  <a:lnTo>
                    <a:pt x="16043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16029" y="1416417"/>
              <a:ext cx="76158" cy="94046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52488" y="1380274"/>
              <a:ext cx="104833" cy="127976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82548" y="1416417"/>
              <a:ext cx="71917" cy="91833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878899" y="1380274"/>
              <a:ext cx="20320" cy="128270"/>
            </a:xfrm>
            <a:custGeom>
              <a:avLst/>
              <a:gdLst/>
              <a:ahLst/>
              <a:cxnLst/>
              <a:rect l="l" t="t" r="r" b="b"/>
              <a:pathLst>
                <a:path w="20319" h="128269">
                  <a:moveTo>
                    <a:pt x="17702" y="38356"/>
                  </a:moveTo>
                  <a:lnTo>
                    <a:pt x="2397" y="38356"/>
                  </a:lnTo>
                  <a:lnTo>
                    <a:pt x="2397" y="127976"/>
                  </a:lnTo>
                  <a:lnTo>
                    <a:pt x="17702" y="127976"/>
                  </a:lnTo>
                  <a:lnTo>
                    <a:pt x="17702" y="38356"/>
                  </a:lnTo>
                  <a:close/>
                </a:path>
                <a:path w="20319" h="128269">
                  <a:moveTo>
                    <a:pt x="16043" y="0"/>
                  </a:moveTo>
                  <a:lnTo>
                    <a:pt x="4241" y="0"/>
                  </a:lnTo>
                  <a:lnTo>
                    <a:pt x="0" y="4056"/>
                  </a:lnTo>
                  <a:lnTo>
                    <a:pt x="0" y="16043"/>
                  </a:lnTo>
                  <a:lnTo>
                    <a:pt x="4241" y="19915"/>
                  </a:lnTo>
                  <a:lnTo>
                    <a:pt x="16043" y="19915"/>
                  </a:lnTo>
                  <a:lnTo>
                    <a:pt x="20284" y="16043"/>
                  </a:lnTo>
                  <a:lnTo>
                    <a:pt x="20284" y="4056"/>
                  </a:lnTo>
                  <a:lnTo>
                    <a:pt x="16043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16003" y="1416417"/>
              <a:ext cx="71917" cy="91833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18545" y="1416417"/>
              <a:ext cx="76158" cy="94046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47299" y="1376955"/>
              <a:ext cx="78556" cy="133508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52907" y="1381565"/>
              <a:ext cx="71364" cy="12889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52079" y="1374742"/>
              <a:ext cx="191485" cy="135721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64882" y="1416417"/>
              <a:ext cx="71917" cy="91833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78124" y="1379352"/>
              <a:ext cx="2141446" cy="38183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032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475"/>
              </a:spcBef>
            </a:pPr>
            <a:r>
              <a:rPr dirty="0" spc="40"/>
              <a:t>Durchschreibesatz</a:t>
            </a: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dirty="0" sz="2550" spc="-130"/>
              <a:t>A4,</a:t>
            </a:r>
            <a:r>
              <a:rPr dirty="0" sz="2550" spc="-75"/>
              <a:t> </a:t>
            </a:r>
            <a:r>
              <a:rPr dirty="0" sz="2550" spc="-10"/>
              <a:t>Vorderseite</a:t>
            </a:r>
            <a:endParaRPr sz="2550"/>
          </a:p>
        </p:txBody>
      </p:sp>
      <p:sp>
        <p:nvSpPr>
          <p:cNvPr id="3" name="object 3" descr=""/>
          <p:cNvSpPr txBox="1"/>
          <p:nvPr/>
        </p:nvSpPr>
        <p:spPr>
          <a:xfrm>
            <a:off x="348347" y="1406099"/>
            <a:ext cx="4954905" cy="263525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blaue</a:t>
            </a:r>
            <a:r>
              <a:rPr dirty="0" sz="1350" spc="2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50" b="1">
                <a:solidFill>
                  <a:srgbClr val="EB018C"/>
                </a:solidFill>
                <a:latin typeface="Arial"/>
                <a:cs typeface="Arial"/>
              </a:rPr>
              <a:t>Linie=</a:t>
            </a:r>
            <a:r>
              <a:rPr dirty="0" sz="1350" spc="3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-10" b="1">
                <a:solidFill>
                  <a:srgbClr val="EB018C"/>
                </a:solidFill>
                <a:latin typeface="Arial"/>
                <a:cs typeface="Arial"/>
              </a:rPr>
              <a:t>Sicherheitsabstand</a:t>
            </a:r>
            <a:endParaRPr sz="135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  <a:spcBef>
                <a:spcPts val="95"/>
              </a:spcBef>
            </a:pP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Texte,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Logos,</a:t>
            </a:r>
            <a:r>
              <a:rPr dirty="0" sz="110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oder</a:t>
            </a:r>
            <a:r>
              <a:rPr dirty="0" sz="110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andere</a:t>
            </a:r>
            <a:r>
              <a:rPr dirty="0" sz="110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wichtige</a:t>
            </a:r>
            <a:r>
              <a:rPr dirty="0" sz="1100" spc="11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grafische</a:t>
            </a:r>
            <a:r>
              <a:rPr dirty="0" sz="1100" spc="1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Elemente</a:t>
            </a:r>
            <a:r>
              <a:rPr dirty="0" sz="1100" spc="1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sollten</a:t>
            </a:r>
            <a:r>
              <a:rPr dirty="0" sz="110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nur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innerhalb</a:t>
            </a:r>
            <a:endParaRPr sz="1100">
              <a:latin typeface="Arial"/>
              <a:cs typeface="Arial"/>
            </a:endParaRPr>
          </a:p>
          <a:p>
            <a:pPr marL="14604" marR="105410" indent="1270">
              <a:lnSpc>
                <a:spcPct val="111000"/>
              </a:lnSpc>
              <a:spcBef>
                <a:spcPts val="25"/>
              </a:spcBef>
            </a:pP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blauen</a:t>
            </a:r>
            <a:r>
              <a:rPr dirty="0" sz="110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10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platziert</a:t>
            </a:r>
            <a:r>
              <a:rPr dirty="0" sz="1100" spc="1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werden</a:t>
            </a:r>
            <a:r>
              <a:rPr dirty="0" sz="110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55">
                <a:solidFill>
                  <a:srgbClr val="EB018C"/>
                </a:solidFill>
                <a:latin typeface="Arial"/>
                <a:cs typeface="Arial"/>
              </a:rPr>
              <a:t>damit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diese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nicht</a:t>
            </a:r>
            <a:r>
              <a:rPr dirty="0" sz="1100" spc="10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zu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knapp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am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20">
                <a:solidFill>
                  <a:srgbClr val="EB018C"/>
                </a:solidFill>
                <a:latin typeface="Arial"/>
                <a:cs typeface="Arial"/>
              </a:rPr>
              <a:t>ste­ hen.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rote</a:t>
            </a:r>
            <a:r>
              <a:rPr dirty="0" sz="1350" spc="-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50" b="1">
                <a:solidFill>
                  <a:srgbClr val="EB018C"/>
                </a:solidFill>
                <a:latin typeface="Arial"/>
                <a:cs typeface="Arial"/>
              </a:rPr>
              <a:t>Linie= </a:t>
            </a:r>
            <a:r>
              <a:rPr dirty="0" sz="1350" spc="-10" b="1">
                <a:solidFill>
                  <a:srgbClr val="EB018C"/>
                </a:solidFill>
                <a:latin typeface="Arial"/>
                <a:cs typeface="Arial"/>
              </a:rPr>
              <a:t>Endformat</a:t>
            </a:r>
            <a:endParaRPr sz="135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95"/>
              </a:spcBef>
            </a:pP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Sichtbarer</a:t>
            </a:r>
            <a:r>
              <a:rPr dirty="0" sz="1100" spc="1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Bereich</a:t>
            </a:r>
            <a:r>
              <a:rPr dirty="0" sz="110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nach</a:t>
            </a:r>
            <a:r>
              <a:rPr dirty="0" sz="1100" spc="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Endverarbeitung.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5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</a:pP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350" spc="-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350" spc="-4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Arbeitsfläche</a:t>
            </a:r>
            <a:r>
              <a:rPr dirty="0" sz="1350" spc="10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=</a:t>
            </a:r>
            <a:r>
              <a:rPr dirty="0" sz="1350" spc="-7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-10" b="1">
                <a:solidFill>
                  <a:srgbClr val="EB018C"/>
                </a:solidFill>
                <a:latin typeface="Arial"/>
                <a:cs typeface="Arial"/>
              </a:rPr>
              <a:t>Druckformat</a:t>
            </a:r>
            <a:endParaRPr sz="1350">
              <a:latin typeface="Arial"/>
              <a:cs typeface="Arial"/>
            </a:endParaRPr>
          </a:p>
          <a:p>
            <a:pPr marL="14604" marR="5080" indent="1270">
              <a:lnSpc>
                <a:spcPts val="1490"/>
              </a:lnSpc>
              <a:spcBef>
                <a:spcPts val="5"/>
              </a:spcBef>
            </a:pP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Teil</a:t>
            </a:r>
            <a:r>
              <a:rPr dirty="0" sz="1100" spc="-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zwischen</a:t>
            </a:r>
            <a:r>
              <a:rPr dirty="0" sz="110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roter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und</a:t>
            </a:r>
            <a:r>
              <a:rPr dirty="0" sz="1100" spc="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dem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100" spc="11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5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Arbeitsfläche</a:t>
            </a:r>
            <a:r>
              <a:rPr dirty="0" sz="1100" spc="21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dient</a:t>
            </a:r>
            <a:r>
              <a:rPr dirty="0" sz="1100" spc="5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als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Über­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füller.</a:t>
            </a:r>
            <a:r>
              <a:rPr dirty="0" sz="1100" spc="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Grafiken,</a:t>
            </a:r>
            <a:r>
              <a:rPr dirty="0" sz="1100" spc="18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Hintergrundbilder</a:t>
            </a:r>
            <a:r>
              <a:rPr dirty="0" sz="110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oder</a:t>
            </a:r>
            <a:r>
              <a:rPr dirty="0" sz="1100" spc="1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Farbflächen</a:t>
            </a:r>
            <a:r>
              <a:rPr dirty="0" sz="1100" spc="32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die</a:t>
            </a:r>
            <a:r>
              <a:rPr dirty="0" sz="1100" spc="17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bis</a:t>
            </a:r>
            <a:r>
              <a:rPr dirty="0" sz="1100" spc="1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zur</a:t>
            </a:r>
            <a:r>
              <a:rPr dirty="0" sz="1100" spc="20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roten</a:t>
            </a:r>
            <a:r>
              <a:rPr dirty="0" sz="1100" spc="1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endParaRPr sz="1100">
              <a:latin typeface="Arial"/>
              <a:cs typeface="Arial"/>
            </a:endParaRPr>
          </a:p>
          <a:p>
            <a:pPr marL="14604" marR="135890">
              <a:lnSpc>
                <a:spcPts val="1470"/>
              </a:lnSpc>
              <a:spcBef>
                <a:spcPts val="15"/>
              </a:spcBef>
            </a:pPr>
            <a:r>
              <a:rPr dirty="0" sz="1100" spc="20">
                <a:solidFill>
                  <a:srgbClr val="EB018C"/>
                </a:solidFill>
                <a:latin typeface="Arial"/>
                <a:cs typeface="Arial"/>
              </a:rPr>
              <a:t>reichen,</a:t>
            </a:r>
            <a:r>
              <a:rPr dirty="0" sz="1100" spc="-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EB018C"/>
                </a:solidFill>
                <a:latin typeface="Arial"/>
                <a:cs typeface="Arial"/>
              </a:rPr>
              <a:t>sollten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EB018C"/>
                </a:solidFill>
                <a:latin typeface="Arial"/>
                <a:cs typeface="Arial"/>
              </a:rPr>
              <a:t>über</a:t>
            </a:r>
            <a:r>
              <a:rPr dirty="0" sz="1100" spc="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diese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EB018C"/>
                </a:solidFill>
                <a:latin typeface="Arial"/>
                <a:cs typeface="Arial"/>
              </a:rPr>
              <a:t>hinaus</a:t>
            </a:r>
            <a:r>
              <a:rPr dirty="0" sz="1100" spc="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ragen</a:t>
            </a:r>
            <a:r>
              <a:rPr dirty="0" sz="1100" spc="2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um</a:t>
            </a:r>
            <a:r>
              <a:rPr dirty="0" sz="1100" spc="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EB018C"/>
                </a:solidFill>
                <a:latin typeface="Arial"/>
                <a:cs typeface="Arial"/>
              </a:rPr>
              <a:t>nach</a:t>
            </a:r>
            <a:r>
              <a:rPr dirty="0" sz="1100" spc="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EB018C"/>
                </a:solidFill>
                <a:latin typeface="Arial"/>
                <a:cs typeface="Arial"/>
              </a:rPr>
              <a:t>der Endfertigung</a:t>
            </a:r>
            <a:r>
              <a:rPr dirty="0" sz="1100" spc="-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sauber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bedruckte</a:t>
            </a:r>
            <a:r>
              <a:rPr dirty="0" sz="1100" spc="11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Ränder</a:t>
            </a:r>
            <a:r>
              <a:rPr dirty="0" sz="1100" spc="10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zu</a:t>
            </a:r>
            <a:r>
              <a:rPr dirty="0" sz="110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erhalten.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1996" y="71996"/>
            <a:ext cx="7560309" cy="10692130"/>
            <a:chOff x="71996" y="71996"/>
            <a:chExt cx="7560309" cy="1069213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4494" y="665893"/>
              <a:ext cx="2489841" cy="507602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7877" y="1387282"/>
              <a:ext cx="87407" cy="120969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76380" y="1380274"/>
              <a:ext cx="20320" cy="128270"/>
            </a:xfrm>
            <a:custGeom>
              <a:avLst/>
              <a:gdLst/>
              <a:ahLst/>
              <a:cxnLst/>
              <a:rect l="l" t="t" r="r" b="b"/>
              <a:pathLst>
                <a:path w="20319" h="128269">
                  <a:moveTo>
                    <a:pt x="17702" y="38356"/>
                  </a:moveTo>
                  <a:lnTo>
                    <a:pt x="2397" y="38356"/>
                  </a:lnTo>
                  <a:lnTo>
                    <a:pt x="2397" y="127976"/>
                  </a:lnTo>
                  <a:lnTo>
                    <a:pt x="17702" y="127976"/>
                  </a:lnTo>
                  <a:lnTo>
                    <a:pt x="17702" y="38356"/>
                  </a:lnTo>
                  <a:close/>
                </a:path>
                <a:path w="20319" h="128269">
                  <a:moveTo>
                    <a:pt x="16043" y="0"/>
                  </a:moveTo>
                  <a:lnTo>
                    <a:pt x="4241" y="0"/>
                  </a:lnTo>
                  <a:lnTo>
                    <a:pt x="0" y="4056"/>
                  </a:lnTo>
                  <a:lnTo>
                    <a:pt x="0" y="16043"/>
                  </a:lnTo>
                  <a:lnTo>
                    <a:pt x="4241" y="19915"/>
                  </a:lnTo>
                  <a:lnTo>
                    <a:pt x="16043" y="19915"/>
                  </a:lnTo>
                  <a:lnTo>
                    <a:pt x="20284" y="16043"/>
                  </a:lnTo>
                  <a:lnTo>
                    <a:pt x="20284" y="4056"/>
                  </a:lnTo>
                  <a:lnTo>
                    <a:pt x="16043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16027" y="1416417"/>
              <a:ext cx="76158" cy="94046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52486" y="1380274"/>
              <a:ext cx="104833" cy="127976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82546" y="1416417"/>
              <a:ext cx="71917" cy="91833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878898" y="1380274"/>
              <a:ext cx="20320" cy="128270"/>
            </a:xfrm>
            <a:custGeom>
              <a:avLst/>
              <a:gdLst/>
              <a:ahLst/>
              <a:cxnLst/>
              <a:rect l="l" t="t" r="r" b="b"/>
              <a:pathLst>
                <a:path w="20319" h="128269">
                  <a:moveTo>
                    <a:pt x="17702" y="38356"/>
                  </a:moveTo>
                  <a:lnTo>
                    <a:pt x="2397" y="38356"/>
                  </a:lnTo>
                  <a:lnTo>
                    <a:pt x="2397" y="127976"/>
                  </a:lnTo>
                  <a:lnTo>
                    <a:pt x="17702" y="127976"/>
                  </a:lnTo>
                  <a:lnTo>
                    <a:pt x="17702" y="38356"/>
                  </a:lnTo>
                  <a:close/>
                </a:path>
                <a:path w="20319" h="128269">
                  <a:moveTo>
                    <a:pt x="16043" y="0"/>
                  </a:moveTo>
                  <a:lnTo>
                    <a:pt x="4241" y="0"/>
                  </a:lnTo>
                  <a:lnTo>
                    <a:pt x="0" y="4056"/>
                  </a:lnTo>
                  <a:lnTo>
                    <a:pt x="0" y="16043"/>
                  </a:lnTo>
                  <a:lnTo>
                    <a:pt x="4241" y="19915"/>
                  </a:lnTo>
                  <a:lnTo>
                    <a:pt x="16043" y="19915"/>
                  </a:lnTo>
                  <a:lnTo>
                    <a:pt x="20284" y="16043"/>
                  </a:lnTo>
                  <a:lnTo>
                    <a:pt x="20284" y="4056"/>
                  </a:lnTo>
                  <a:lnTo>
                    <a:pt x="16043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16002" y="1416417"/>
              <a:ext cx="71917" cy="91833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18544" y="1416417"/>
              <a:ext cx="76158" cy="94046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47297" y="1376955"/>
              <a:ext cx="78556" cy="133508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52906" y="1381565"/>
              <a:ext cx="71364" cy="12889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52078" y="1374742"/>
              <a:ext cx="191485" cy="135721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64880" y="1416417"/>
              <a:ext cx="71917" cy="91833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78124" y="1379352"/>
              <a:ext cx="2141446" cy="38183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032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475"/>
              </a:spcBef>
            </a:pPr>
            <a:r>
              <a:rPr dirty="0" spc="40"/>
              <a:t>Durchschreibesatz</a:t>
            </a: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dirty="0" sz="2550" spc="-120"/>
              <a:t>A4,</a:t>
            </a:r>
            <a:r>
              <a:rPr dirty="0" sz="2550" spc="-50"/>
              <a:t> </a:t>
            </a:r>
            <a:r>
              <a:rPr dirty="0" sz="2550" spc="-10"/>
              <a:t>Rückseite</a:t>
            </a:r>
            <a:endParaRPr sz="2550"/>
          </a:p>
        </p:txBody>
      </p:sp>
      <p:sp>
        <p:nvSpPr>
          <p:cNvPr id="3" name="object 3" descr=""/>
          <p:cNvSpPr txBox="1"/>
          <p:nvPr/>
        </p:nvSpPr>
        <p:spPr>
          <a:xfrm>
            <a:off x="348347" y="1406099"/>
            <a:ext cx="4954905" cy="263525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blaue</a:t>
            </a:r>
            <a:r>
              <a:rPr dirty="0" sz="1350" spc="2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50" b="1">
                <a:solidFill>
                  <a:srgbClr val="EB018C"/>
                </a:solidFill>
                <a:latin typeface="Arial"/>
                <a:cs typeface="Arial"/>
              </a:rPr>
              <a:t>Linie=</a:t>
            </a:r>
            <a:r>
              <a:rPr dirty="0" sz="1350" spc="3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-10" b="1">
                <a:solidFill>
                  <a:srgbClr val="EB018C"/>
                </a:solidFill>
                <a:latin typeface="Arial"/>
                <a:cs typeface="Arial"/>
              </a:rPr>
              <a:t>Sicherheitsabstand</a:t>
            </a:r>
            <a:endParaRPr sz="135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  <a:spcBef>
                <a:spcPts val="95"/>
              </a:spcBef>
            </a:pP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Texte,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Logos,</a:t>
            </a:r>
            <a:r>
              <a:rPr dirty="0" sz="110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oder</a:t>
            </a:r>
            <a:r>
              <a:rPr dirty="0" sz="110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andere</a:t>
            </a:r>
            <a:r>
              <a:rPr dirty="0" sz="110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wichtige</a:t>
            </a:r>
            <a:r>
              <a:rPr dirty="0" sz="1100" spc="11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grafische</a:t>
            </a:r>
            <a:r>
              <a:rPr dirty="0" sz="1100" spc="1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Elemente</a:t>
            </a:r>
            <a:r>
              <a:rPr dirty="0" sz="1100" spc="1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sollten</a:t>
            </a:r>
            <a:r>
              <a:rPr dirty="0" sz="110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nur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innerhalb</a:t>
            </a:r>
            <a:endParaRPr sz="1100">
              <a:latin typeface="Arial"/>
              <a:cs typeface="Arial"/>
            </a:endParaRPr>
          </a:p>
          <a:p>
            <a:pPr marL="14604" marR="105410" indent="1270">
              <a:lnSpc>
                <a:spcPct val="111000"/>
              </a:lnSpc>
              <a:spcBef>
                <a:spcPts val="25"/>
              </a:spcBef>
            </a:pP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blauen</a:t>
            </a:r>
            <a:r>
              <a:rPr dirty="0" sz="110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10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platziert</a:t>
            </a:r>
            <a:r>
              <a:rPr dirty="0" sz="1100" spc="1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werden</a:t>
            </a:r>
            <a:r>
              <a:rPr dirty="0" sz="110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55">
                <a:solidFill>
                  <a:srgbClr val="EB018C"/>
                </a:solidFill>
                <a:latin typeface="Arial"/>
                <a:cs typeface="Arial"/>
              </a:rPr>
              <a:t>damit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diese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nicht</a:t>
            </a:r>
            <a:r>
              <a:rPr dirty="0" sz="1100" spc="10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zu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knapp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am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20">
                <a:solidFill>
                  <a:srgbClr val="EB018C"/>
                </a:solidFill>
                <a:latin typeface="Arial"/>
                <a:cs typeface="Arial"/>
              </a:rPr>
              <a:t>ste­ hen.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rote</a:t>
            </a:r>
            <a:r>
              <a:rPr dirty="0" sz="1350" spc="-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50" b="1">
                <a:solidFill>
                  <a:srgbClr val="EB018C"/>
                </a:solidFill>
                <a:latin typeface="Arial"/>
                <a:cs typeface="Arial"/>
              </a:rPr>
              <a:t>Linie= </a:t>
            </a:r>
            <a:r>
              <a:rPr dirty="0" sz="1350" spc="-10" b="1">
                <a:solidFill>
                  <a:srgbClr val="EB018C"/>
                </a:solidFill>
                <a:latin typeface="Arial"/>
                <a:cs typeface="Arial"/>
              </a:rPr>
              <a:t>Endformat</a:t>
            </a:r>
            <a:endParaRPr sz="135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95"/>
              </a:spcBef>
            </a:pP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Sichtbarer</a:t>
            </a:r>
            <a:r>
              <a:rPr dirty="0" sz="1100" spc="1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Bereich</a:t>
            </a:r>
            <a:r>
              <a:rPr dirty="0" sz="110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nach</a:t>
            </a:r>
            <a:r>
              <a:rPr dirty="0" sz="1100" spc="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Endverarbeitung.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5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</a:pP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350" spc="-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350" spc="-4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Arbeitsfläche</a:t>
            </a:r>
            <a:r>
              <a:rPr dirty="0" sz="1350" spc="10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=</a:t>
            </a:r>
            <a:r>
              <a:rPr dirty="0" sz="1350" spc="-7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-10" b="1">
                <a:solidFill>
                  <a:srgbClr val="EB018C"/>
                </a:solidFill>
                <a:latin typeface="Arial"/>
                <a:cs typeface="Arial"/>
              </a:rPr>
              <a:t>Druckformat</a:t>
            </a:r>
            <a:endParaRPr sz="1350">
              <a:latin typeface="Arial"/>
              <a:cs typeface="Arial"/>
            </a:endParaRPr>
          </a:p>
          <a:p>
            <a:pPr marL="14604" marR="5080" indent="1270">
              <a:lnSpc>
                <a:spcPts val="1490"/>
              </a:lnSpc>
              <a:spcBef>
                <a:spcPts val="5"/>
              </a:spcBef>
            </a:pP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Teil</a:t>
            </a:r>
            <a:r>
              <a:rPr dirty="0" sz="1100" spc="-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zwischen</a:t>
            </a:r>
            <a:r>
              <a:rPr dirty="0" sz="110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roter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und</a:t>
            </a:r>
            <a:r>
              <a:rPr dirty="0" sz="1100" spc="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dem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100" spc="11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5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Arbeitsfläche</a:t>
            </a:r>
            <a:r>
              <a:rPr dirty="0" sz="1100" spc="21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dient</a:t>
            </a:r>
            <a:r>
              <a:rPr dirty="0" sz="1100" spc="5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als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Über­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füller.</a:t>
            </a:r>
            <a:r>
              <a:rPr dirty="0" sz="1100" spc="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Grafiken,</a:t>
            </a:r>
            <a:r>
              <a:rPr dirty="0" sz="1100" spc="18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Hintergrundbilder</a:t>
            </a:r>
            <a:r>
              <a:rPr dirty="0" sz="110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oder</a:t>
            </a:r>
            <a:r>
              <a:rPr dirty="0" sz="1100" spc="1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Farbflächen</a:t>
            </a:r>
            <a:r>
              <a:rPr dirty="0" sz="1100" spc="32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die</a:t>
            </a:r>
            <a:r>
              <a:rPr dirty="0" sz="1100" spc="17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bis</a:t>
            </a:r>
            <a:r>
              <a:rPr dirty="0" sz="1100" spc="1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zur</a:t>
            </a:r>
            <a:r>
              <a:rPr dirty="0" sz="1100" spc="20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roten</a:t>
            </a:r>
            <a:r>
              <a:rPr dirty="0" sz="1100" spc="1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endParaRPr sz="1100">
              <a:latin typeface="Arial"/>
              <a:cs typeface="Arial"/>
            </a:endParaRPr>
          </a:p>
          <a:p>
            <a:pPr marL="14604" marR="135890">
              <a:lnSpc>
                <a:spcPts val="1470"/>
              </a:lnSpc>
              <a:spcBef>
                <a:spcPts val="15"/>
              </a:spcBef>
            </a:pPr>
            <a:r>
              <a:rPr dirty="0" sz="1100" spc="20">
                <a:solidFill>
                  <a:srgbClr val="EB018C"/>
                </a:solidFill>
                <a:latin typeface="Arial"/>
                <a:cs typeface="Arial"/>
              </a:rPr>
              <a:t>reichen,</a:t>
            </a:r>
            <a:r>
              <a:rPr dirty="0" sz="1100" spc="-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EB018C"/>
                </a:solidFill>
                <a:latin typeface="Arial"/>
                <a:cs typeface="Arial"/>
              </a:rPr>
              <a:t>sollten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EB018C"/>
                </a:solidFill>
                <a:latin typeface="Arial"/>
                <a:cs typeface="Arial"/>
              </a:rPr>
              <a:t>über</a:t>
            </a:r>
            <a:r>
              <a:rPr dirty="0" sz="1100" spc="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diese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EB018C"/>
                </a:solidFill>
                <a:latin typeface="Arial"/>
                <a:cs typeface="Arial"/>
              </a:rPr>
              <a:t>hinaus</a:t>
            </a:r>
            <a:r>
              <a:rPr dirty="0" sz="1100" spc="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ragen</a:t>
            </a:r>
            <a:r>
              <a:rPr dirty="0" sz="1100" spc="2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um</a:t>
            </a:r>
            <a:r>
              <a:rPr dirty="0" sz="1100" spc="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EB018C"/>
                </a:solidFill>
                <a:latin typeface="Arial"/>
                <a:cs typeface="Arial"/>
              </a:rPr>
              <a:t>nach</a:t>
            </a:r>
            <a:r>
              <a:rPr dirty="0" sz="1100" spc="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20">
                <a:solidFill>
                  <a:srgbClr val="EB018C"/>
                </a:solidFill>
                <a:latin typeface="Arial"/>
                <a:cs typeface="Arial"/>
              </a:rPr>
              <a:t>der Endfertigung</a:t>
            </a:r>
            <a:r>
              <a:rPr dirty="0" sz="1100" spc="-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sauber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bedruckte</a:t>
            </a:r>
            <a:r>
              <a:rPr dirty="0" sz="1100" spc="11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Ränder</a:t>
            </a:r>
            <a:r>
              <a:rPr dirty="0" sz="1100" spc="10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zu</a:t>
            </a:r>
            <a:r>
              <a:rPr dirty="0" sz="110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erhalten.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2023-09-13T09:25:46Z</dcterms:created>
  <dcterms:modified xsi:type="dcterms:W3CDTF">2023-09-13T09:25:46Z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2023-09-12T00:00:00Z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2023-09-13T00:00:00Z</vt:filetime>
  </property>
  <property fmtid="{D5CDD505-2E9C-101B-9397-08002B2CF9AE}" pid="5" name="Producer">
    <vt:lpwstr>Adobe PDF Library 17.0</vt:lpwstr>
  </property>
</Properties>
</file>