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0833100" cy="15265400"/>
  <p:notesSz cx="10833100" cy="15265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4732274"/>
            <a:ext cx="9213533" cy="320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8548624"/>
            <a:ext cx="7587615" cy="3816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3174" y="411203"/>
            <a:ext cx="0" cy="14518005"/>
          </a:xfrm>
          <a:custGeom>
            <a:avLst/>
            <a:gdLst/>
            <a:ahLst/>
            <a:cxnLst/>
            <a:rect l="l" t="t" r="r" b="b"/>
            <a:pathLst>
              <a:path w="0" h="14518005">
                <a:moveTo>
                  <a:pt x="0" y="0"/>
                </a:moveTo>
                <a:lnTo>
                  <a:pt x="0" y="14517611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14122" y="15080826"/>
            <a:ext cx="10085070" cy="0"/>
          </a:xfrm>
          <a:custGeom>
            <a:avLst/>
            <a:gdLst/>
            <a:ahLst/>
            <a:cxnLst/>
            <a:rect l="l" t="t" r="r" b="b"/>
            <a:pathLst>
              <a:path w="10085070" h="0">
                <a:moveTo>
                  <a:pt x="0" y="0"/>
                </a:moveTo>
                <a:lnTo>
                  <a:pt x="10084739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0652824" y="335190"/>
            <a:ext cx="0" cy="14518005"/>
          </a:xfrm>
          <a:custGeom>
            <a:avLst/>
            <a:gdLst/>
            <a:ahLst/>
            <a:cxnLst/>
            <a:rect l="l" t="t" r="r" b="b"/>
            <a:pathLst>
              <a:path w="0" h="14518005">
                <a:moveTo>
                  <a:pt x="0" y="14517611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37136" y="183177"/>
            <a:ext cx="10085070" cy="0"/>
          </a:xfrm>
          <a:custGeom>
            <a:avLst/>
            <a:gdLst/>
            <a:ahLst/>
            <a:cxnLst/>
            <a:rect l="l" t="t" r="r" b="b"/>
            <a:pathLst>
              <a:path w="10085070" h="0">
                <a:moveTo>
                  <a:pt x="1008473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83174" y="15004819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0" y="0"/>
                </a:moveTo>
                <a:lnTo>
                  <a:pt x="0" y="76009"/>
                </a:lnTo>
                <a:lnTo>
                  <a:pt x="76987" y="76009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0575838" y="15004819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0" y="76009"/>
                </a:moveTo>
                <a:lnTo>
                  <a:pt x="76987" y="76009"/>
                </a:lnTo>
                <a:lnTo>
                  <a:pt x="76987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0575838" y="183182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76987" y="76009"/>
                </a:moveTo>
                <a:lnTo>
                  <a:pt x="76987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83174" y="183182"/>
            <a:ext cx="77470" cy="76200"/>
          </a:xfrm>
          <a:custGeom>
            <a:avLst/>
            <a:gdLst/>
            <a:ahLst/>
            <a:cxnLst/>
            <a:rect l="l" t="t" r="r" b="b"/>
            <a:pathLst>
              <a:path w="77470" h="76200">
                <a:moveTo>
                  <a:pt x="76987" y="0"/>
                </a:moveTo>
                <a:lnTo>
                  <a:pt x="0" y="0"/>
                </a:lnTo>
                <a:lnTo>
                  <a:pt x="0" y="76009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75171" y="75184"/>
            <a:ext cx="10685780" cy="15114269"/>
          </a:xfrm>
          <a:custGeom>
            <a:avLst/>
            <a:gdLst/>
            <a:ahLst/>
            <a:cxnLst/>
            <a:rect l="l" t="t" r="r" b="b"/>
            <a:pathLst>
              <a:path w="10685780" h="15114269">
                <a:moveTo>
                  <a:pt x="0" y="15113647"/>
                </a:moveTo>
                <a:lnTo>
                  <a:pt x="10685653" y="15113647"/>
                </a:lnTo>
                <a:lnTo>
                  <a:pt x="10685653" y="0"/>
                </a:lnTo>
                <a:lnTo>
                  <a:pt x="0" y="0"/>
                </a:lnTo>
                <a:lnTo>
                  <a:pt x="0" y="15113647"/>
                </a:lnTo>
                <a:close/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610616"/>
            <a:ext cx="9755505" cy="2442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3511042"/>
            <a:ext cx="9755505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14196822"/>
            <a:ext cx="3468624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1996" y="72009"/>
            <a:ext cx="10692130" cy="15120619"/>
            <a:chOff x="71996" y="72009"/>
            <a:chExt cx="10692130" cy="15120619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9600" y="665899"/>
              <a:ext cx="2520959" cy="507602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7877" y="1387288"/>
              <a:ext cx="87407" cy="120969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76380" y="1380280"/>
              <a:ext cx="20320" cy="128270"/>
            </a:xfrm>
            <a:custGeom>
              <a:avLst/>
              <a:gdLst/>
              <a:ahLst/>
              <a:cxnLst/>
              <a:rect l="l" t="t" r="r" b="b"/>
              <a:pathLst>
                <a:path w="20319" h="128269">
                  <a:moveTo>
                    <a:pt x="17702" y="38356"/>
                  </a:moveTo>
                  <a:lnTo>
                    <a:pt x="2397" y="38356"/>
                  </a:lnTo>
                  <a:lnTo>
                    <a:pt x="2397" y="127976"/>
                  </a:lnTo>
                  <a:lnTo>
                    <a:pt x="17702" y="127976"/>
                  </a:lnTo>
                  <a:lnTo>
                    <a:pt x="17702" y="38356"/>
                  </a:lnTo>
                  <a:close/>
                </a:path>
                <a:path w="20319" h="128269">
                  <a:moveTo>
                    <a:pt x="16043" y="0"/>
                  </a:moveTo>
                  <a:lnTo>
                    <a:pt x="4241" y="0"/>
                  </a:lnTo>
                  <a:lnTo>
                    <a:pt x="0" y="4056"/>
                  </a:lnTo>
                  <a:lnTo>
                    <a:pt x="0" y="16043"/>
                  </a:lnTo>
                  <a:lnTo>
                    <a:pt x="4241" y="19915"/>
                  </a:lnTo>
                  <a:lnTo>
                    <a:pt x="16043" y="19915"/>
                  </a:lnTo>
                  <a:lnTo>
                    <a:pt x="20284" y="16043"/>
                  </a:lnTo>
                  <a:lnTo>
                    <a:pt x="20284" y="4056"/>
                  </a:lnTo>
                  <a:lnTo>
                    <a:pt x="16043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16027" y="1416424"/>
              <a:ext cx="76158" cy="94046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2486" y="1380280"/>
              <a:ext cx="104833" cy="128352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82546" y="1416424"/>
              <a:ext cx="71917" cy="91833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878898" y="1380280"/>
              <a:ext cx="20320" cy="128270"/>
            </a:xfrm>
            <a:custGeom>
              <a:avLst/>
              <a:gdLst/>
              <a:ahLst/>
              <a:cxnLst/>
              <a:rect l="l" t="t" r="r" b="b"/>
              <a:pathLst>
                <a:path w="20319" h="128269">
                  <a:moveTo>
                    <a:pt x="17702" y="38356"/>
                  </a:moveTo>
                  <a:lnTo>
                    <a:pt x="2397" y="38356"/>
                  </a:lnTo>
                  <a:lnTo>
                    <a:pt x="2397" y="127976"/>
                  </a:lnTo>
                  <a:lnTo>
                    <a:pt x="17702" y="127976"/>
                  </a:lnTo>
                  <a:lnTo>
                    <a:pt x="17702" y="38356"/>
                  </a:lnTo>
                  <a:close/>
                </a:path>
                <a:path w="20319" h="128269">
                  <a:moveTo>
                    <a:pt x="16043" y="0"/>
                  </a:moveTo>
                  <a:lnTo>
                    <a:pt x="4241" y="0"/>
                  </a:lnTo>
                  <a:lnTo>
                    <a:pt x="0" y="4056"/>
                  </a:lnTo>
                  <a:lnTo>
                    <a:pt x="0" y="16043"/>
                  </a:lnTo>
                  <a:lnTo>
                    <a:pt x="4241" y="19915"/>
                  </a:lnTo>
                  <a:lnTo>
                    <a:pt x="16043" y="19915"/>
                  </a:lnTo>
                  <a:lnTo>
                    <a:pt x="20284" y="16043"/>
                  </a:lnTo>
                  <a:lnTo>
                    <a:pt x="20284" y="4056"/>
                  </a:lnTo>
                  <a:lnTo>
                    <a:pt x="16043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18544" y="1416424"/>
              <a:ext cx="76158" cy="9404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16002" y="1416424"/>
              <a:ext cx="71917" cy="9183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47297" y="1376961"/>
              <a:ext cx="78556" cy="133508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52906" y="1381571"/>
              <a:ext cx="71364" cy="12889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52078" y="1374748"/>
              <a:ext cx="191485" cy="135721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64880" y="1416424"/>
              <a:ext cx="71917" cy="9183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8124" y="1379358"/>
              <a:ext cx="2141446" cy="38183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8257" y="335739"/>
            <a:ext cx="4954270" cy="3703954"/>
          </a:xfrm>
          <a:prstGeom prst="rect">
            <a:avLst/>
          </a:prstGeom>
        </p:spPr>
        <p:txBody>
          <a:bodyPr wrap="square" lIns="0" tIns="60325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475"/>
              </a:spcBef>
            </a:pPr>
            <a:r>
              <a:rPr dirty="0" sz="2500" spc="40" b="1">
                <a:solidFill>
                  <a:srgbClr val="F49AC1"/>
                </a:solidFill>
                <a:latin typeface="Arial"/>
                <a:cs typeface="Arial"/>
              </a:rPr>
              <a:t>Durchschreibesatz</a:t>
            </a:r>
            <a:endParaRPr sz="25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385"/>
              </a:spcBef>
            </a:pPr>
            <a:r>
              <a:rPr dirty="0" sz="2550" spc="-100" b="1">
                <a:solidFill>
                  <a:srgbClr val="F49AC1"/>
                </a:solidFill>
                <a:latin typeface="Arial"/>
                <a:cs typeface="Arial"/>
              </a:rPr>
              <a:t>A3,</a:t>
            </a:r>
            <a:r>
              <a:rPr dirty="0" sz="2550" spc="-90" b="1">
                <a:solidFill>
                  <a:srgbClr val="F49AC1"/>
                </a:solidFill>
                <a:latin typeface="Arial"/>
                <a:cs typeface="Arial"/>
              </a:rPr>
              <a:t> </a:t>
            </a:r>
            <a:r>
              <a:rPr dirty="0" sz="2550" spc="-10" b="1">
                <a:solidFill>
                  <a:srgbClr val="F49AC1"/>
                </a:solidFill>
                <a:latin typeface="Arial"/>
                <a:cs typeface="Arial"/>
              </a:rPr>
              <a:t>Vorderseite</a:t>
            </a:r>
            <a:endParaRPr sz="2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720"/>
              </a:spcBef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blaue</a:t>
            </a:r>
            <a:r>
              <a:rPr dirty="0" sz="1350" spc="1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350" spc="-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=</a:t>
            </a:r>
            <a:r>
              <a:rPr dirty="0" sz="1350" spc="-3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Sicherheitsabstand</a:t>
            </a:r>
            <a:endParaRPr sz="135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95"/>
              </a:spcBef>
            </a:pP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Texte,</a:t>
            </a:r>
            <a:r>
              <a:rPr dirty="0" sz="110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Logos,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10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andere</a:t>
            </a:r>
            <a:r>
              <a:rPr dirty="0" sz="110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wichtige</a:t>
            </a:r>
            <a:r>
              <a:rPr dirty="0" sz="1100" spc="1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grafische</a:t>
            </a:r>
            <a:r>
              <a:rPr dirty="0" sz="110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Elemente</a:t>
            </a:r>
            <a:r>
              <a:rPr dirty="0" sz="1100" spc="1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100" spc="1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nur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innerhalb</a:t>
            </a:r>
            <a:endParaRPr sz="1100">
              <a:latin typeface="Arial"/>
              <a:cs typeface="Arial"/>
            </a:endParaRPr>
          </a:p>
          <a:p>
            <a:pPr marL="14604" marR="110489" indent="1270">
              <a:lnSpc>
                <a:spcPct val="111000"/>
              </a:lnSpc>
              <a:spcBef>
                <a:spcPts val="25"/>
              </a:spcBef>
            </a:pP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blauen</a:t>
            </a:r>
            <a:r>
              <a:rPr dirty="0" sz="110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100" spc="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platziert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werden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damit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nicht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knapp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am</a:t>
            </a:r>
            <a:r>
              <a:rPr dirty="0" sz="1100" spc="1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20">
                <a:solidFill>
                  <a:srgbClr val="EB018C"/>
                </a:solidFill>
                <a:latin typeface="Arial"/>
                <a:cs typeface="Arial"/>
              </a:rPr>
              <a:t>ste­ hen.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rote</a:t>
            </a:r>
            <a:r>
              <a:rPr dirty="0" sz="1350" spc="-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50" b="1">
                <a:solidFill>
                  <a:srgbClr val="EB018C"/>
                </a:solidFill>
                <a:latin typeface="Arial"/>
                <a:cs typeface="Arial"/>
              </a:rPr>
              <a:t>Linie=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Endformat</a:t>
            </a:r>
            <a:endParaRPr sz="13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Sichtbarer</a:t>
            </a:r>
            <a:r>
              <a:rPr dirty="0" sz="1100" spc="1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Bereich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10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Endverarbeitung.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350" spc="-1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350" spc="-4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350" spc="9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=</a:t>
            </a:r>
            <a:r>
              <a:rPr dirty="0" sz="1350" spc="-7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Druckformat</a:t>
            </a:r>
            <a:endParaRPr sz="1350">
              <a:latin typeface="Arial"/>
              <a:cs typeface="Arial"/>
            </a:endParaRPr>
          </a:p>
          <a:p>
            <a:pPr marL="14604" marR="5080" indent="1270">
              <a:lnSpc>
                <a:spcPts val="1490"/>
              </a:lnSpc>
              <a:spcBef>
                <a:spcPts val="5"/>
              </a:spcBef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Teil</a:t>
            </a:r>
            <a:r>
              <a:rPr dirty="0" sz="1100" spc="-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zwischen</a:t>
            </a:r>
            <a:r>
              <a:rPr dirty="0" sz="1100" spc="1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roter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und</a:t>
            </a:r>
            <a:r>
              <a:rPr dirty="0" sz="1100" spc="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dem</a:t>
            </a:r>
            <a:r>
              <a:rPr dirty="0" sz="1100" spc="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100" spc="2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dient</a:t>
            </a:r>
            <a:r>
              <a:rPr dirty="0" sz="1100" spc="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als</a:t>
            </a:r>
            <a:r>
              <a:rPr dirty="0" sz="1100" spc="2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Über­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füller.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Grafiken,</a:t>
            </a:r>
            <a:r>
              <a:rPr dirty="0" sz="1100" spc="1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Hintergrundbilder</a:t>
            </a:r>
            <a:r>
              <a:rPr dirty="0" sz="1100" spc="1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100" spc="20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Farbflächen</a:t>
            </a:r>
            <a:r>
              <a:rPr dirty="0" sz="1100" spc="3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bis</a:t>
            </a:r>
            <a:r>
              <a:rPr dirty="0" sz="110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zur</a:t>
            </a:r>
            <a:r>
              <a:rPr dirty="0" sz="1100" spc="1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roten</a:t>
            </a:r>
            <a:r>
              <a:rPr dirty="0" sz="1100" spc="21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endParaRPr sz="1100">
              <a:latin typeface="Arial"/>
              <a:cs typeface="Arial"/>
            </a:endParaRPr>
          </a:p>
          <a:p>
            <a:pPr marL="14604" marR="140335">
              <a:lnSpc>
                <a:spcPts val="1470"/>
              </a:lnSpc>
              <a:spcBef>
                <a:spcPts val="15"/>
              </a:spcBef>
            </a:pP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reichen,</a:t>
            </a:r>
            <a:r>
              <a:rPr dirty="0" sz="1100" spc="-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über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hinaus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ragen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um</a:t>
            </a:r>
            <a:r>
              <a:rPr dirty="0" sz="1100" spc="7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Endfertigung</a:t>
            </a:r>
            <a:r>
              <a:rPr dirty="0" sz="1100" spc="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sauber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bedruckte</a:t>
            </a:r>
            <a:r>
              <a:rPr dirty="0" sz="1100" spc="1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Ränder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10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erhalten.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1996" y="72009"/>
            <a:ext cx="10692130" cy="15120619"/>
            <a:chOff x="71996" y="72009"/>
            <a:chExt cx="10692130" cy="15120619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4494" y="665899"/>
              <a:ext cx="2496064" cy="507602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7877" y="1387288"/>
              <a:ext cx="87407" cy="120969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76380" y="1380280"/>
              <a:ext cx="20320" cy="128270"/>
            </a:xfrm>
            <a:custGeom>
              <a:avLst/>
              <a:gdLst/>
              <a:ahLst/>
              <a:cxnLst/>
              <a:rect l="l" t="t" r="r" b="b"/>
              <a:pathLst>
                <a:path w="20319" h="128269">
                  <a:moveTo>
                    <a:pt x="17702" y="38356"/>
                  </a:moveTo>
                  <a:lnTo>
                    <a:pt x="2397" y="38356"/>
                  </a:lnTo>
                  <a:lnTo>
                    <a:pt x="2397" y="127976"/>
                  </a:lnTo>
                  <a:lnTo>
                    <a:pt x="17702" y="127976"/>
                  </a:lnTo>
                  <a:lnTo>
                    <a:pt x="17702" y="38356"/>
                  </a:lnTo>
                  <a:close/>
                </a:path>
                <a:path w="20319" h="128269">
                  <a:moveTo>
                    <a:pt x="16043" y="0"/>
                  </a:moveTo>
                  <a:lnTo>
                    <a:pt x="4241" y="0"/>
                  </a:lnTo>
                  <a:lnTo>
                    <a:pt x="0" y="4056"/>
                  </a:lnTo>
                  <a:lnTo>
                    <a:pt x="0" y="16043"/>
                  </a:lnTo>
                  <a:lnTo>
                    <a:pt x="4241" y="19915"/>
                  </a:lnTo>
                  <a:lnTo>
                    <a:pt x="16043" y="19915"/>
                  </a:lnTo>
                  <a:lnTo>
                    <a:pt x="20284" y="16043"/>
                  </a:lnTo>
                  <a:lnTo>
                    <a:pt x="20284" y="4056"/>
                  </a:lnTo>
                  <a:lnTo>
                    <a:pt x="16043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16027" y="1416424"/>
              <a:ext cx="76158" cy="94046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2486" y="1380280"/>
              <a:ext cx="104833" cy="128352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82546" y="1416424"/>
              <a:ext cx="71917" cy="91833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878898" y="1380280"/>
              <a:ext cx="20320" cy="128270"/>
            </a:xfrm>
            <a:custGeom>
              <a:avLst/>
              <a:gdLst/>
              <a:ahLst/>
              <a:cxnLst/>
              <a:rect l="l" t="t" r="r" b="b"/>
              <a:pathLst>
                <a:path w="20319" h="128269">
                  <a:moveTo>
                    <a:pt x="17702" y="38356"/>
                  </a:moveTo>
                  <a:lnTo>
                    <a:pt x="2397" y="38356"/>
                  </a:lnTo>
                  <a:lnTo>
                    <a:pt x="2397" y="127976"/>
                  </a:lnTo>
                  <a:lnTo>
                    <a:pt x="17702" y="127976"/>
                  </a:lnTo>
                  <a:lnTo>
                    <a:pt x="17702" y="38356"/>
                  </a:lnTo>
                  <a:close/>
                </a:path>
                <a:path w="20319" h="128269">
                  <a:moveTo>
                    <a:pt x="16043" y="0"/>
                  </a:moveTo>
                  <a:lnTo>
                    <a:pt x="4241" y="0"/>
                  </a:lnTo>
                  <a:lnTo>
                    <a:pt x="0" y="4056"/>
                  </a:lnTo>
                  <a:lnTo>
                    <a:pt x="0" y="16043"/>
                  </a:lnTo>
                  <a:lnTo>
                    <a:pt x="4241" y="19915"/>
                  </a:lnTo>
                  <a:lnTo>
                    <a:pt x="16043" y="19915"/>
                  </a:lnTo>
                  <a:lnTo>
                    <a:pt x="20284" y="16043"/>
                  </a:lnTo>
                  <a:lnTo>
                    <a:pt x="20284" y="4056"/>
                  </a:lnTo>
                  <a:lnTo>
                    <a:pt x="16043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18544" y="1416424"/>
              <a:ext cx="76158" cy="9404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16020" y="1416424"/>
              <a:ext cx="71917" cy="91833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47316" y="1376961"/>
              <a:ext cx="78556" cy="133508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52906" y="1381571"/>
              <a:ext cx="71364" cy="128898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52097" y="1374748"/>
              <a:ext cx="191485" cy="135721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64899" y="1416424"/>
              <a:ext cx="71917" cy="91833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78123" y="1379358"/>
              <a:ext cx="2141446" cy="38183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8257" y="342765"/>
            <a:ext cx="4954270" cy="3696970"/>
          </a:xfrm>
          <a:prstGeom prst="rect">
            <a:avLst/>
          </a:prstGeom>
        </p:spPr>
        <p:txBody>
          <a:bodyPr wrap="square" lIns="0" tIns="53340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420"/>
              </a:spcBef>
            </a:pPr>
            <a:r>
              <a:rPr dirty="0" sz="2500" spc="40" b="1">
                <a:solidFill>
                  <a:srgbClr val="F49AC1"/>
                </a:solidFill>
                <a:latin typeface="Arial"/>
                <a:cs typeface="Arial"/>
              </a:rPr>
              <a:t>Durchschreibesatz</a:t>
            </a:r>
            <a:endParaRPr sz="25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335"/>
              </a:spcBef>
            </a:pPr>
            <a:r>
              <a:rPr dirty="0" sz="2600" spc="-125" b="1">
                <a:solidFill>
                  <a:srgbClr val="F49AC1"/>
                </a:solidFill>
                <a:latin typeface="Arial"/>
                <a:cs typeface="Arial"/>
              </a:rPr>
              <a:t>A3,</a:t>
            </a:r>
            <a:r>
              <a:rPr dirty="0" sz="2600" spc="-55" b="1">
                <a:solidFill>
                  <a:srgbClr val="F49AC1"/>
                </a:solidFill>
                <a:latin typeface="Arial"/>
                <a:cs typeface="Arial"/>
              </a:rPr>
              <a:t> </a:t>
            </a:r>
            <a:r>
              <a:rPr dirty="0" sz="2600" spc="-40" b="1">
                <a:solidFill>
                  <a:srgbClr val="F49AC1"/>
                </a:solidFill>
                <a:latin typeface="Arial"/>
                <a:cs typeface="Arial"/>
              </a:rPr>
              <a:t>Rückseite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710"/>
              </a:spcBef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blaue</a:t>
            </a:r>
            <a:r>
              <a:rPr dirty="0" sz="1350" spc="1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350" spc="-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=</a:t>
            </a:r>
            <a:r>
              <a:rPr dirty="0" sz="1350" spc="-3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Sicherheitsabstand</a:t>
            </a:r>
            <a:endParaRPr sz="135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95"/>
              </a:spcBef>
            </a:pP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Texte,</a:t>
            </a:r>
            <a:r>
              <a:rPr dirty="0" sz="110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Logos,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10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andere</a:t>
            </a:r>
            <a:r>
              <a:rPr dirty="0" sz="110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wichtige</a:t>
            </a:r>
            <a:r>
              <a:rPr dirty="0" sz="1100" spc="1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grafische</a:t>
            </a:r>
            <a:r>
              <a:rPr dirty="0" sz="110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Elemente</a:t>
            </a:r>
            <a:r>
              <a:rPr dirty="0" sz="1100" spc="1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100" spc="1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nur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innerhalb</a:t>
            </a:r>
            <a:endParaRPr sz="1100">
              <a:latin typeface="Arial"/>
              <a:cs typeface="Arial"/>
            </a:endParaRPr>
          </a:p>
          <a:p>
            <a:pPr marL="14604" marR="110489" indent="1270">
              <a:lnSpc>
                <a:spcPct val="111000"/>
              </a:lnSpc>
              <a:spcBef>
                <a:spcPts val="20"/>
              </a:spcBef>
            </a:pP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blauen</a:t>
            </a:r>
            <a:r>
              <a:rPr dirty="0" sz="110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100" spc="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platziert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werden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damit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nicht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knapp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am</a:t>
            </a:r>
            <a:r>
              <a:rPr dirty="0" sz="1100" spc="1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20">
                <a:solidFill>
                  <a:srgbClr val="EB018C"/>
                </a:solidFill>
                <a:latin typeface="Arial"/>
                <a:cs typeface="Arial"/>
              </a:rPr>
              <a:t>ste­ hen.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rote</a:t>
            </a:r>
            <a:r>
              <a:rPr dirty="0" sz="1350" spc="-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50" b="1">
                <a:solidFill>
                  <a:srgbClr val="EB018C"/>
                </a:solidFill>
                <a:latin typeface="Arial"/>
                <a:cs typeface="Arial"/>
              </a:rPr>
              <a:t>Linie=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Endformat</a:t>
            </a:r>
            <a:endParaRPr sz="13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Sichtbarer</a:t>
            </a:r>
            <a:r>
              <a:rPr dirty="0" sz="1100" spc="1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Bereich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10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Endverarbeitung.</a:t>
            </a: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6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350" spc="-1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350" spc="-4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350" spc="9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EB018C"/>
                </a:solidFill>
                <a:latin typeface="Arial"/>
                <a:cs typeface="Arial"/>
              </a:rPr>
              <a:t>=</a:t>
            </a:r>
            <a:r>
              <a:rPr dirty="0" sz="1350" spc="-7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50" spc="-10" b="1">
                <a:solidFill>
                  <a:srgbClr val="EB018C"/>
                </a:solidFill>
                <a:latin typeface="Arial"/>
                <a:cs typeface="Arial"/>
              </a:rPr>
              <a:t>Druckformat</a:t>
            </a:r>
            <a:endParaRPr sz="1350">
              <a:latin typeface="Arial"/>
              <a:cs typeface="Arial"/>
            </a:endParaRPr>
          </a:p>
          <a:p>
            <a:pPr marL="14604" marR="5080" indent="1270">
              <a:lnSpc>
                <a:spcPts val="1490"/>
              </a:lnSpc>
            </a:pP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Teil</a:t>
            </a:r>
            <a:r>
              <a:rPr dirty="0" sz="1100" spc="-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zwischen</a:t>
            </a:r>
            <a:r>
              <a:rPr dirty="0" sz="1100" spc="1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roter</a:t>
            </a:r>
            <a:r>
              <a:rPr dirty="0" sz="110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und</a:t>
            </a:r>
            <a:r>
              <a:rPr dirty="0" sz="1100" spc="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dem</a:t>
            </a:r>
            <a:r>
              <a:rPr dirty="0" sz="1100" spc="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100" spc="2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dient</a:t>
            </a:r>
            <a:r>
              <a:rPr dirty="0" sz="1100" spc="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als</a:t>
            </a:r>
            <a:r>
              <a:rPr dirty="0" sz="1100" spc="2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Über­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füller.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Grafiken,</a:t>
            </a:r>
            <a:r>
              <a:rPr dirty="0" sz="1100" spc="1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Hintergrundbilder</a:t>
            </a:r>
            <a:r>
              <a:rPr dirty="0" sz="1100" spc="1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100" spc="20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Farbflächen</a:t>
            </a:r>
            <a:r>
              <a:rPr dirty="0" sz="1100" spc="3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die</a:t>
            </a:r>
            <a:r>
              <a:rPr dirty="0" sz="110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bis</a:t>
            </a:r>
            <a:r>
              <a:rPr dirty="0" sz="110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zur</a:t>
            </a:r>
            <a:r>
              <a:rPr dirty="0" sz="1100" spc="1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roten</a:t>
            </a:r>
            <a:r>
              <a:rPr dirty="0" sz="1100" spc="21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endParaRPr sz="1100">
              <a:latin typeface="Arial"/>
              <a:cs typeface="Arial"/>
            </a:endParaRPr>
          </a:p>
          <a:p>
            <a:pPr marL="14604" marR="140335">
              <a:lnSpc>
                <a:spcPts val="1470"/>
              </a:lnSpc>
              <a:spcBef>
                <a:spcPts val="15"/>
              </a:spcBef>
            </a:pP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reichen,</a:t>
            </a:r>
            <a:r>
              <a:rPr dirty="0" sz="1100" spc="-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über</a:t>
            </a:r>
            <a:r>
              <a:rPr dirty="0" sz="110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100" spc="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hinaus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ragen</a:t>
            </a:r>
            <a:r>
              <a:rPr dirty="0" sz="110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um</a:t>
            </a:r>
            <a:r>
              <a:rPr dirty="0" sz="1100" spc="7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100" spc="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100" spc="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10">
                <a:solidFill>
                  <a:srgbClr val="EB018C"/>
                </a:solidFill>
                <a:latin typeface="Arial"/>
                <a:cs typeface="Arial"/>
              </a:rPr>
              <a:t>Endfertigung</a:t>
            </a:r>
            <a:r>
              <a:rPr dirty="0" sz="1100" spc="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sauber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bedruckte</a:t>
            </a:r>
            <a:r>
              <a:rPr dirty="0" sz="1100" spc="1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Ränder</a:t>
            </a:r>
            <a:r>
              <a:rPr dirty="0" sz="1100" spc="10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10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100" spc="-10">
                <a:solidFill>
                  <a:srgbClr val="EB018C"/>
                </a:solidFill>
                <a:latin typeface="Arial"/>
                <a:cs typeface="Arial"/>
              </a:rPr>
              <a:t>erhalten.</a:t>
            </a:r>
            <a:endParaRPr sz="1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2023-09-13T09:24:14Z</dcterms:created>
  <dcterms:modified xsi:type="dcterms:W3CDTF">2023-09-13T09:24:14Z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2023-09-12T00:00:00Z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