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3670300" cy="3676650"/>
  <p:notesSz cx="3670300" cy="36766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75748" y="1139761"/>
            <a:ext cx="3125152" cy="7720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51497" y="2058924"/>
            <a:ext cx="2573655" cy="919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50" b="1" i="0">
                <a:solidFill>
                  <a:srgbClr val="EB078E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50" b="1" i="0">
                <a:solidFill>
                  <a:srgbClr val="EB078E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83832" y="845629"/>
            <a:ext cx="1599342" cy="24265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893474" y="845629"/>
            <a:ext cx="1599342" cy="24265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114" y="147602"/>
            <a:ext cx="1700530" cy="466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7522" y="699464"/>
            <a:ext cx="2370455" cy="13239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50" b="1" i="0">
                <a:solidFill>
                  <a:srgbClr val="EB078E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50061" y="3419284"/>
            <a:ext cx="1176528" cy="183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83832" y="3419284"/>
            <a:ext cx="845629" cy="183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647188" y="3419284"/>
            <a:ext cx="845629" cy="183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7799" y="440950"/>
            <a:ext cx="1702095" cy="253801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89"/>
            <a:ext cx="3528060" cy="3528060"/>
            <a:chOff x="72002" y="71989"/>
            <a:chExt cx="3528060" cy="352806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7061" y="795375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97529" y="959095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7"/>
              <a:ext cx="3523615" cy="3523615"/>
            </a:xfrm>
            <a:custGeom>
              <a:avLst/>
              <a:gdLst/>
              <a:ahLst/>
              <a:cxnLst/>
              <a:rect l="l" t="t" r="r" b="b"/>
              <a:pathLst>
                <a:path w="3523615" h="3523615">
                  <a:moveTo>
                    <a:pt x="0" y="3523373"/>
                  </a:moveTo>
                  <a:lnTo>
                    <a:pt x="3523373" y="3523373"/>
                  </a:lnTo>
                  <a:lnTo>
                    <a:pt x="3523373" y="0"/>
                  </a:lnTo>
                  <a:lnTo>
                    <a:pt x="0" y="0"/>
                  </a:lnTo>
                  <a:lnTo>
                    <a:pt x="0" y="3523373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4" y="407818"/>
              <a:ext cx="0" cy="2931795"/>
            </a:xfrm>
            <a:custGeom>
              <a:avLst/>
              <a:gdLst/>
              <a:ahLst/>
              <a:cxnLst/>
              <a:rect l="l" t="t" r="r" b="b"/>
              <a:pathLst>
                <a:path w="0" h="2931795">
                  <a:moveTo>
                    <a:pt x="0" y="0"/>
                  </a:moveTo>
                  <a:lnTo>
                    <a:pt x="0" y="2931528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07817" y="3489686"/>
              <a:ext cx="2931795" cy="0"/>
            </a:xfrm>
            <a:custGeom>
              <a:avLst/>
              <a:gdLst/>
              <a:ahLst/>
              <a:cxnLst/>
              <a:rect l="l" t="t" r="r" b="b"/>
              <a:pathLst>
                <a:path w="2931795" h="0">
                  <a:moveTo>
                    <a:pt x="0" y="0"/>
                  </a:moveTo>
                  <a:lnTo>
                    <a:pt x="2931528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489685" y="332656"/>
              <a:ext cx="0" cy="2931795"/>
            </a:xfrm>
            <a:custGeom>
              <a:avLst/>
              <a:gdLst/>
              <a:ahLst/>
              <a:cxnLst/>
              <a:rect l="l" t="t" r="r" b="b"/>
              <a:pathLst>
                <a:path w="0" h="2931795">
                  <a:moveTo>
                    <a:pt x="0" y="2931528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2654" y="182316"/>
              <a:ext cx="2931795" cy="0"/>
            </a:xfrm>
            <a:custGeom>
              <a:avLst/>
              <a:gdLst/>
              <a:ahLst/>
              <a:cxnLst/>
              <a:rect l="l" t="t" r="r" b="b"/>
              <a:pathLst>
                <a:path w="2931795" h="0">
                  <a:moveTo>
                    <a:pt x="2931528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4" y="182318"/>
              <a:ext cx="3307715" cy="3307715"/>
            </a:xfrm>
            <a:custGeom>
              <a:avLst/>
              <a:gdLst/>
              <a:ahLst/>
              <a:cxnLst/>
              <a:rect l="l" t="t" r="r" b="b"/>
              <a:pathLst>
                <a:path w="3307715" h="3307715">
                  <a:moveTo>
                    <a:pt x="0" y="3232200"/>
                  </a:moveTo>
                  <a:lnTo>
                    <a:pt x="0" y="3307372"/>
                  </a:lnTo>
                  <a:lnTo>
                    <a:pt x="75171" y="3307372"/>
                  </a:lnTo>
                </a:path>
                <a:path w="3307715" h="3307715">
                  <a:moveTo>
                    <a:pt x="3232200" y="3307372"/>
                  </a:moveTo>
                  <a:lnTo>
                    <a:pt x="3307372" y="3307372"/>
                  </a:lnTo>
                  <a:lnTo>
                    <a:pt x="3307372" y="3232200"/>
                  </a:lnTo>
                </a:path>
                <a:path w="3307715" h="3307715">
                  <a:moveTo>
                    <a:pt x="3307372" y="75158"/>
                  </a:moveTo>
                  <a:lnTo>
                    <a:pt x="3307372" y="0"/>
                  </a:lnTo>
                  <a:lnTo>
                    <a:pt x="3232200" y="0"/>
                  </a:lnTo>
                </a:path>
                <a:path w="3307715" h="3307715">
                  <a:moveTo>
                    <a:pt x="75171" y="0"/>
                  </a:moveTo>
                  <a:lnTo>
                    <a:pt x="0" y="0"/>
                  </a:lnTo>
                  <a:lnTo>
                    <a:pt x="0" y="75158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910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330"/>
              </a:spcBef>
            </a:pPr>
            <a:r>
              <a:rPr dirty="0" spc="-10"/>
              <a:t>Durchschreibesatz</a:t>
            </a: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dirty="0" b="0">
                <a:latin typeface="Arial"/>
                <a:cs typeface="Arial"/>
              </a:rPr>
              <a:t>98x98mm,</a:t>
            </a:r>
            <a:r>
              <a:rPr dirty="0" spc="290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Vorderseite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dirty="0" spc="10"/>
              <a:t>blaue</a:t>
            </a:r>
            <a:r>
              <a:rPr dirty="0" spc="90"/>
              <a:t> </a:t>
            </a:r>
            <a:r>
              <a:rPr dirty="0" spc="10"/>
              <a:t>Linie=</a:t>
            </a:r>
            <a:r>
              <a:rPr dirty="0" spc="110"/>
              <a:t> </a:t>
            </a:r>
            <a:r>
              <a:rPr dirty="0" spc="-10"/>
              <a:t>Sicherheitsabstand</a:t>
            </a:r>
          </a:p>
          <a:p>
            <a:pPr marL="13335">
              <a:lnSpc>
                <a:spcPct val="100000"/>
              </a:lnSpc>
              <a:spcBef>
                <a:spcPts val="15"/>
              </a:spcBef>
            </a:pPr>
            <a:r>
              <a:rPr dirty="0" sz="600" b="0">
                <a:solidFill>
                  <a:srgbClr val="ED1A97"/>
                </a:solidFill>
                <a:latin typeface="Times New Roman"/>
                <a:cs typeface="Times New Roman"/>
              </a:rPr>
              <a:t>Texte,</a:t>
            </a:r>
            <a:r>
              <a:rPr dirty="0" sz="600" spc="25" b="0">
                <a:solidFill>
                  <a:srgbClr val="ED1A97"/>
                </a:solidFill>
                <a:latin typeface="Times New Roman"/>
                <a:cs typeface="Times New Roman"/>
              </a:rPr>
              <a:t> </a:t>
            </a:r>
            <a:r>
              <a:rPr dirty="0" sz="600" b="0">
                <a:latin typeface="Times New Roman"/>
                <a:cs typeface="Times New Roman"/>
              </a:rPr>
              <a:t>L</a:t>
            </a:r>
            <a:r>
              <a:rPr dirty="0" sz="600" b="0">
                <a:solidFill>
                  <a:srgbClr val="ED2FA1"/>
                </a:solidFill>
                <a:latin typeface="Times New Roman"/>
                <a:cs typeface="Times New Roman"/>
              </a:rPr>
              <a:t>ogos,</a:t>
            </a:r>
            <a:r>
              <a:rPr dirty="0" sz="600" spc="-35" b="0">
                <a:solidFill>
                  <a:srgbClr val="ED2FA1"/>
                </a:solidFill>
                <a:latin typeface="Times New Roman"/>
                <a:cs typeface="Times New Roman"/>
              </a:rPr>
              <a:t> </a:t>
            </a:r>
            <a:r>
              <a:rPr dirty="0" sz="600" spc="10" b="0">
                <a:solidFill>
                  <a:srgbClr val="ED2FA1"/>
                </a:solidFill>
                <a:latin typeface="Times New Roman"/>
                <a:cs typeface="Times New Roman"/>
              </a:rPr>
              <a:t>oder</a:t>
            </a:r>
            <a:r>
              <a:rPr dirty="0" sz="600" b="0">
                <a:solidFill>
                  <a:srgbClr val="ED2FA1"/>
                </a:solidFill>
                <a:latin typeface="Times New Roman"/>
                <a:cs typeface="Times New Roman"/>
              </a:rPr>
              <a:t> </a:t>
            </a:r>
            <a:r>
              <a:rPr dirty="0" sz="600" spc="10" b="0">
                <a:solidFill>
                  <a:srgbClr val="ED2FA1"/>
                </a:solidFill>
                <a:latin typeface="Times New Roman"/>
                <a:cs typeface="Times New Roman"/>
              </a:rPr>
              <a:t>andere</a:t>
            </a:r>
            <a:r>
              <a:rPr dirty="0" sz="600" spc="5" b="0">
                <a:solidFill>
                  <a:srgbClr val="ED2FA1"/>
                </a:solidFill>
                <a:latin typeface="Times New Roman"/>
                <a:cs typeface="Times New Roman"/>
              </a:rPr>
              <a:t> </a:t>
            </a:r>
            <a:r>
              <a:rPr dirty="0" sz="600" spc="10" b="0">
                <a:solidFill>
                  <a:srgbClr val="ED2FA1"/>
                </a:solidFill>
                <a:latin typeface="Times New Roman"/>
                <a:cs typeface="Times New Roman"/>
              </a:rPr>
              <a:t>wichtige</a:t>
            </a:r>
            <a:r>
              <a:rPr dirty="0" sz="600" spc="30" b="0">
                <a:solidFill>
                  <a:srgbClr val="ED2FA1"/>
                </a:solidFill>
                <a:latin typeface="Times New Roman"/>
                <a:cs typeface="Times New Roman"/>
              </a:rPr>
              <a:t> </a:t>
            </a:r>
            <a:r>
              <a:rPr dirty="0" sz="600" spc="10" b="0">
                <a:solidFill>
                  <a:srgbClr val="ED2FA1"/>
                </a:solidFill>
                <a:latin typeface="Times New Roman"/>
                <a:cs typeface="Times New Roman"/>
              </a:rPr>
              <a:t>g</a:t>
            </a:r>
            <a:r>
              <a:rPr dirty="0" sz="600" spc="10" b="0">
                <a:latin typeface="Times New Roman"/>
                <a:cs typeface="Times New Roman"/>
              </a:rPr>
              <a:t>rafis</a:t>
            </a:r>
            <a:r>
              <a:rPr dirty="0" sz="600" spc="10" b="0">
                <a:solidFill>
                  <a:srgbClr val="ED2FA1"/>
                </a:solidFill>
                <a:latin typeface="Times New Roman"/>
                <a:cs typeface="Times New Roman"/>
              </a:rPr>
              <a:t>che</a:t>
            </a:r>
            <a:r>
              <a:rPr dirty="0" sz="600" spc="70" b="0">
                <a:solidFill>
                  <a:srgbClr val="ED2FA1"/>
                </a:solidFill>
                <a:latin typeface="Times New Roman"/>
                <a:cs typeface="Times New Roman"/>
              </a:rPr>
              <a:t> </a:t>
            </a:r>
            <a:r>
              <a:rPr dirty="0" sz="600" spc="10" b="0">
                <a:solidFill>
                  <a:srgbClr val="ED1A97"/>
                </a:solidFill>
                <a:latin typeface="Times New Roman"/>
                <a:cs typeface="Times New Roman"/>
              </a:rPr>
              <a:t>Elemente</a:t>
            </a:r>
            <a:r>
              <a:rPr dirty="0" sz="600" spc="35" b="0">
                <a:solidFill>
                  <a:srgbClr val="ED1A97"/>
                </a:solidFill>
                <a:latin typeface="Times New Roman"/>
                <a:cs typeface="Times New Roman"/>
              </a:rPr>
              <a:t> </a:t>
            </a:r>
            <a:r>
              <a:rPr dirty="0" sz="600" spc="10" b="0">
                <a:solidFill>
                  <a:srgbClr val="ED1A97"/>
                </a:solidFill>
                <a:latin typeface="Times New Roman"/>
                <a:cs typeface="Times New Roman"/>
              </a:rPr>
              <a:t>sollten</a:t>
            </a:r>
            <a:r>
              <a:rPr dirty="0" sz="600" spc="105" b="0">
                <a:solidFill>
                  <a:srgbClr val="ED1A97"/>
                </a:solidFill>
                <a:latin typeface="Times New Roman"/>
                <a:cs typeface="Times New Roman"/>
              </a:rPr>
              <a:t> </a:t>
            </a:r>
            <a:r>
              <a:rPr dirty="0" sz="600" spc="-25" b="0">
                <a:solidFill>
                  <a:srgbClr val="ED1A97"/>
                </a:solidFill>
                <a:latin typeface="Times New Roman"/>
                <a:cs typeface="Times New Roman"/>
              </a:rPr>
              <a:t>nur</a:t>
            </a:r>
            <a:endParaRPr sz="600">
              <a:latin typeface="Times New Roman"/>
              <a:cs typeface="Times New Roman"/>
            </a:endParaRPr>
          </a:p>
          <a:p>
            <a:pPr marL="13335" marR="41275" indent="635">
              <a:lnSpc>
                <a:spcPts val="750"/>
              </a:lnSpc>
              <a:spcBef>
                <a:spcPts val="5"/>
              </a:spcBef>
            </a:pP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innerhalb</a:t>
            </a:r>
            <a:r>
              <a:rPr dirty="0" sz="550" spc="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2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blauen</a:t>
            </a:r>
            <a:r>
              <a:rPr dirty="0" sz="550" spc="2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platziert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we</a:t>
            </a:r>
            <a:r>
              <a:rPr dirty="0" sz="550" spc="10" b="0">
                <a:latin typeface="Arial"/>
                <a:cs typeface="Arial"/>
              </a:rPr>
              <a:t>rd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10" b="0">
                <a:latin typeface="Arial"/>
                <a:cs typeface="Arial"/>
              </a:rPr>
              <a:t>n</a:t>
            </a:r>
            <a:r>
              <a:rPr dirty="0" sz="550" spc="5" b="0"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nicht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knapp</a:t>
            </a:r>
            <a:r>
              <a:rPr dirty="0" sz="550" spc="5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am</a:t>
            </a:r>
            <a:r>
              <a:rPr dirty="0" sz="550" spc="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stehen.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8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</a:pPr>
            <a:r>
              <a:rPr dirty="0" spc="10"/>
              <a:t>rote</a:t>
            </a:r>
            <a:r>
              <a:rPr dirty="0" spc="75"/>
              <a:t> </a:t>
            </a:r>
            <a:r>
              <a:rPr dirty="0" spc="10"/>
              <a:t>Linie=</a:t>
            </a:r>
            <a:r>
              <a:rPr dirty="0" spc="105"/>
              <a:t> </a:t>
            </a:r>
            <a:r>
              <a:rPr dirty="0" spc="-10"/>
              <a:t>Endformat</a:t>
            </a: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1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Bere</a:t>
            </a:r>
            <a:r>
              <a:rPr dirty="0" sz="550" b="0">
                <a:latin typeface="Arial"/>
                <a:cs typeface="Arial"/>
              </a:rPr>
              <a:t>i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c</a:t>
            </a:r>
            <a:r>
              <a:rPr dirty="0" sz="550" b="0">
                <a:latin typeface="Arial"/>
                <a:cs typeface="Arial"/>
              </a:rPr>
              <a:t>h</a:t>
            </a:r>
            <a:r>
              <a:rPr dirty="0" sz="550" spc="30" b="0"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 spc="5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3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Endverarbeitung.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</a:p>
          <a:p>
            <a:pPr marL="12700">
              <a:lnSpc>
                <a:spcPct val="100000"/>
              </a:lnSpc>
            </a:pPr>
            <a:r>
              <a:rPr dirty="0"/>
              <a:t>Rand</a:t>
            </a:r>
            <a:r>
              <a:rPr dirty="0" spc="40"/>
              <a:t> </a:t>
            </a:r>
            <a:r>
              <a:rPr dirty="0"/>
              <a:t>der</a:t>
            </a:r>
            <a:r>
              <a:rPr dirty="0" spc="65"/>
              <a:t> </a:t>
            </a:r>
            <a:r>
              <a:rPr dirty="0"/>
              <a:t>Arbeitsfläche</a:t>
            </a:r>
            <a:r>
              <a:rPr dirty="0" spc="85"/>
              <a:t> </a:t>
            </a:r>
            <a:r>
              <a:rPr dirty="0" sz="850" spc="-65" b="0">
                <a:latin typeface="Arial"/>
                <a:cs typeface="Arial"/>
              </a:rPr>
              <a:t>=</a:t>
            </a:r>
            <a:r>
              <a:rPr dirty="0" sz="850" spc="-40" b="0">
                <a:latin typeface="Arial"/>
                <a:cs typeface="Arial"/>
              </a:rPr>
              <a:t> </a:t>
            </a:r>
            <a:r>
              <a:rPr dirty="0" spc="-10"/>
              <a:t>Druckformat</a:t>
            </a:r>
            <a:endParaRPr sz="8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5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T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b="0">
                <a:latin typeface="Arial"/>
                <a:cs typeface="Arial"/>
              </a:rPr>
              <a:t>il</a:t>
            </a:r>
            <a:r>
              <a:rPr dirty="0" sz="550" spc="90" b="0"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zw</a:t>
            </a:r>
            <a:r>
              <a:rPr dirty="0" sz="550" b="0">
                <a:latin typeface="Arial"/>
                <a:cs typeface="Arial"/>
              </a:rPr>
              <a:t>i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sc</a:t>
            </a:r>
            <a:r>
              <a:rPr dirty="0" sz="550" b="0">
                <a:latin typeface="Arial"/>
                <a:cs typeface="Arial"/>
              </a:rPr>
              <a:t>h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b="0">
                <a:latin typeface="Arial"/>
                <a:cs typeface="Arial"/>
              </a:rPr>
              <a:t>n</a:t>
            </a:r>
            <a:r>
              <a:rPr dirty="0" sz="550" spc="30" b="0"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roter</a:t>
            </a:r>
            <a:r>
              <a:rPr dirty="0" sz="550" spc="8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Lini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und</a:t>
            </a:r>
            <a:r>
              <a:rPr dirty="0" sz="550" spc="95" b="0"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Arbe</a:t>
            </a:r>
            <a:r>
              <a:rPr dirty="0" sz="550" b="0">
                <a:latin typeface="Arial"/>
                <a:cs typeface="Arial"/>
              </a:rPr>
              <a:t>it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sfläc</a:t>
            </a:r>
            <a:r>
              <a:rPr dirty="0" sz="550" b="0">
                <a:latin typeface="Arial"/>
                <a:cs typeface="Arial"/>
              </a:rPr>
              <a:t>h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2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5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5" b="0">
                <a:solidFill>
                  <a:srgbClr val="ED1A97"/>
                </a:solidFill>
                <a:latin typeface="Arial"/>
                <a:cs typeface="Arial"/>
              </a:rPr>
              <a:t>als</a:t>
            </a:r>
            <a:endParaRPr sz="550">
              <a:latin typeface="Arial"/>
              <a:cs typeface="Arial"/>
            </a:endParaRPr>
          </a:p>
          <a:p>
            <a:pPr marL="13970" marR="5080" indent="-1270">
              <a:lnSpc>
                <a:spcPct val="113100"/>
              </a:lnSpc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Überfüller.</a:t>
            </a:r>
            <a:r>
              <a:rPr dirty="0" sz="550" spc="1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Grafiken,</a:t>
            </a:r>
            <a:r>
              <a:rPr dirty="0" sz="550" spc="7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Hint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ergrundb</a:t>
            </a:r>
            <a:r>
              <a:rPr dirty="0" sz="550" b="0">
                <a:latin typeface="Arial"/>
                <a:cs typeface="Arial"/>
              </a:rPr>
              <a:t>ild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7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oder</a:t>
            </a:r>
            <a:r>
              <a:rPr dirty="0" sz="550" spc="10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Farbflächen</a:t>
            </a:r>
            <a:r>
              <a:rPr dirty="0" sz="550" spc="19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8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bis</a:t>
            </a:r>
            <a:r>
              <a:rPr dirty="0" sz="550" spc="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5" b="0">
                <a:solidFill>
                  <a:srgbClr val="ED1A97"/>
                </a:solidFill>
                <a:latin typeface="Arial"/>
                <a:cs typeface="Arial"/>
              </a:rPr>
              <a:t>zur</a:t>
            </a:r>
            <a:r>
              <a:rPr dirty="0" sz="550" spc="5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roten</a:t>
            </a:r>
            <a:r>
              <a:rPr dirty="0" sz="550" spc="3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latin typeface="Arial"/>
                <a:cs typeface="Arial"/>
              </a:rPr>
              <a:t>Lini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3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reichen,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sollten</a:t>
            </a:r>
            <a:r>
              <a:rPr dirty="0" sz="550" spc="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über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 diese </a:t>
            </a:r>
            <a:r>
              <a:rPr dirty="0" sz="550" spc="10" b="0">
                <a:latin typeface="Arial"/>
                <a:cs typeface="Arial"/>
              </a:rPr>
              <a:t>hinau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s</a:t>
            </a:r>
            <a:r>
              <a:rPr dirty="0" sz="550" spc="-2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latin typeface="Arial"/>
                <a:cs typeface="Arial"/>
              </a:rPr>
              <a:t>ra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gen</a:t>
            </a:r>
            <a:r>
              <a:rPr dirty="0" sz="550" spc="-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um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latin typeface="Arial"/>
                <a:cs typeface="Arial"/>
              </a:rPr>
              <a:t>End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fe</a:t>
            </a:r>
            <a:r>
              <a:rPr dirty="0" sz="550" spc="-10" b="0">
                <a:latin typeface="Arial"/>
                <a:cs typeface="Arial"/>
              </a:rPr>
              <a:t>r•</a:t>
            </a:r>
            <a:r>
              <a:rPr dirty="0" sz="550" spc="500" b="0">
                <a:latin typeface="Arial"/>
                <a:cs typeface="Arial"/>
              </a:rPr>
              <a:t> </a:t>
            </a:r>
            <a:r>
              <a:rPr dirty="0" sz="550" spc="10" b="0">
                <a:latin typeface="Arial"/>
                <a:cs typeface="Arial"/>
              </a:rPr>
              <a:t>ti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gung</a:t>
            </a:r>
            <a:r>
              <a:rPr dirty="0" sz="550" spc="-1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sauber</a:t>
            </a:r>
            <a:r>
              <a:rPr dirty="0" sz="550" spc="3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2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3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zu</a:t>
            </a:r>
            <a:r>
              <a:rPr dirty="0" sz="550" spc="-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-10" b="0">
                <a:latin typeface="Arial"/>
                <a:cs typeface="Arial"/>
              </a:rPr>
              <a:t>h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a</a:t>
            </a:r>
            <a:r>
              <a:rPr dirty="0" sz="550" spc="-10" b="0">
                <a:latin typeface="Arial"/>
                <a:cs typeface="Arial"/>
              </a:rPr>
              <a:t>lt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0" b="0">
                <a:latin typeface="Arial"/>
                <a:cs typeface="Arial"/>
              </a:rPr>
              <a:t>n.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4999" y="357265"/>
            <a:ext cx="1689647" cy="253801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89"/>
            <a:ext cx="3528060" cy="3528060"/>
            <a:chOff x="72002" y="71989"/>
            <a:chExt cx="3528060" cy="352806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1814" y="711689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52282" y="875409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7"/>
              <a:ext cx="3523615" cy="3523615"/>
            </a:xfrm>
            <a:custGeom>
              <a:avLst/>
              <a:gdLst/>
              <a:ahLst/>
              <a:cxnLst/>
              <a:rect l="l" t="t" r="r" b="b"/>
              <a:pathLst>
                <a:path w="3523615" h="3523615">
                  <a:moveTo>
                    <a:pt x="0" y="3523373"/>
                  </a:moveTo>
                  <a:lnTo>
                    <a:pt x="3523373" y="3523373"/>
                  </a:lnTo>
                  <a:lnTo>
                    <a:pt x="3523373" y="0"/>
                  </a:lnTo>
                  <a:lnTo>
                    <a:pt x="0" y="0"/>
                  </a:lnTo>
                  <a:lnTo>
                    <a:pt x="0" y="3523373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4" y="407818"/>
              <a:ext cx="0" cy="2931795"/>
            </a:xfrm>
            <a:custGeom>
              <a:avLst/>
              <a:gdLst/>
              <a:ahLst/>
              <a:cxnLst/>
              <a:rect l="l" t="t" r="r" b="b"/>
              <a:pathLst>
                <a:path w="0" h="2931795">
                  <a:moveTo>
                    <a:pt x="0" y="0"/>
                  </a:moveTo>
                  <a:lnTo>
                    <a:pt x="0" y="2931528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07817" y="3489686"/>
              <a:ext cx="2931795" cy="0"/>
            </a:xfrm>
            <a:custGeom>
              <a:avLst/>
              <a:gdLst/>
              <a:ahLst/>
              <a:cxnLst/>
              <a:rect l="l" t="t" r="r" b="b"/>
              <a:pathLst>
                <a:path w="2931795" h="0">
                  <a:moveTo>
                    <a:pt x="0" y="0"/>
                  </a:moveTo>
                  <a:lnTo>
                    <a:pt x="2931528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489685" y="332656"/>
              <a:ext cx="0" cy="2931795"/>
            </a:xfrm>
            <a:custGeom>
              <a:avLst/>
              <a:gdLst/>
              <a:ahLst/>
              <a:cxnLst/>
              <a:rect l="l" t="t" r="r" b="b"/>
              <a:pathLst>
                <a:path w="0" h="2931795">
                  <a:moveTo>
                    <a:pt x="0" y="2931528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2654" y="182316"/>
              <a:ext cx="2931795" cy="0"/>
            </a:xfrm>
            <a:custGeom>
              <a:avLst/>
              <a:gdLst/>
              <a:ahLst/>
              <a:cxnLst/>
              <a:rect l="l" t="t" r="r" b="b"/>
              <a:pathLst>
                <a:path w="2931795" h="0">
                  <a:moveTo>
                    <a:pt x="2931528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4" y="182318"/>
              <a:ext cx="3307715" cy="3307715"/>
            </a:xfrm>
            <a:custGeom>
              <a:avLst/>
              <a:gdLst/>
              <a:ahLst/>
              <a:cxnLst/>
              <a:rect l="l" t="t" r="r" b="b"/>
              <a:pathLst>
                <a:path w="3307715" h="3307715">
                  <a:moveTo>
                    <a:pt x="0" y="3232200"/>
                  </a:moveTo>
                  <a:lnTo>
                    <a:pt x="0" y="3307372"/>
                  </a:lnTo>
                  <a:lnTo>
                    <a:pt x="75171" y="3307372"/>
                  </a:lnTo>
                </a:path>
                <a:path w="3307715" h="3307715">
                  <a:moveTo>
                    <a:pt x="3232200" y="3307372"/>
                  </a:moveTo>
                  <a:lnTo>
                    <a:pt x="3307372" y="3307372"/>
                  </a:lnTo>
                  <a:lnTo>
                    <a:pt x="3307372" y="3232200"/>
                  </a:lnTo>
                </a:path>
                <a:path w="3307715" h="3307715">
                  <a:moveTo>
                    <a:pt x="3307372" y="75158"/>
                  </a:moveTo>
                  <a:lnTo>
                    <a:pt x="3307372" y="0"/>
                  </a:lnTo>
                  <a:lnTo>
                    <a:pt x="3232200" y="0"/>
                  </a:lnTo>
                </a:path>
                <a:path w="3307715" h="3307715">
                  <a:moveTo>
                    <a:pt x="75171" y="0"/>
                  </a:moveTo>
                  <a:lnTo>
                    <a:pt x="0" y="0"/>
                  </a:lnTo>
                  <a:lnTo>
                    <a:pt x="0" y="75158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910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330"/>
              </a:spcBef>
            </a:pPr>
            <a:r>
              <a:rPr dirty="0" spc="-10"/>
              <a:t>Durchschreibesatz</a:t>
            </a: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dirty="0" b="0">
                <a:latin typeface="Arial"/>
                <a:cs typeface="Arial"/>
              </a:rPr>
              <a:t>98x98mm,</a:t>
            </a:r>
            <a:r>
              <a:rPr dirty="0" spc="320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Rückseite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dirty="0" spc="10"/>
              <a:t>blaue</a:t>
            </a:r>
            <a:r>
              <a:rPr dirty="0" spc="90"/>
              <a:t> </a:t>
            </a:r>
            <a:r>
              <a:rPr dirty="0" spc="10"/>
              <a:t>Linie=</a:t>
            </a:r>
            <a:r>
              <a:rPr dirty="0" spc="110"/>
              <a:t> </a:t>
            </a:r>
            <a:r>
              <a:rPr dirty="0" spc="-10"/>
              <a:t>Sicherheitsabstand</a:t>
            </a:r>
          </a:p>
          <a:p>
            <a:pPr marL="13335">
              <a:lnSpc>
                <a:spcPct val="100000"/>
              </a:lnSpc>
              <a:spcBef>
                <a:spcPts val="15"/>
              </a:spcBef>
            </a:pPr>
            <a:r>
              <a:rPr dirty="0" sz="600" b="0">
                <a:solidFill>
                  <a:srgbClr val="ED1A97"/>
                </a:solidFill>
                <a:latin typeface="Times New Roman"/>
                <a:cs typeface="Times New Roman"/>
              </a:rPr>
              <a:t>Texte,</a:t>
            </a:r>
            <a:r>
              <a:rPr dirty="0" sz="600" spc="25" b="0">
                <a:solidFill>
                  <a:srgbClr val="ED1A97"/>
                </a:solidFill>
                <a:latin typeface="Times New Roman"/>
                <a:cs typeface="Times New Roman"/>
              </a:rPr>
              <a:t> </a:t>
            </a:r>
            <a:r>
              <a:rPr dirty="0" sz="600" b="0">
                <a:latin typeface="Times New Roman"/>
                <a:cs typeface="Times New Roman"/>
              </a:rPr>
              <a:t>L</a:t>
            </a:r>
            <a:r>
              <a:rPr dirty="0" sz="600" b="0">
                <a:solidFill>
                  <a:srgbClr val="ED2FA1"/>
                </a:solidFill>
                <a:latin typeface="Times New Roman"/>
                <a:cs typeface="Times New Roman"/>
              </a:rPr>
              <a:t>ogos,</a:t>
            </a:r>
            <a:r>
              <a:rPr dirty="0" sz="600" spc="-35" b="0">
                <a:solidFill>
                  <a:srgbClr val="ED2FA1"/>
                </a:solidFill>
                <a:latin typeface="Times New Roman"/>
                <a:cs typeface="Times New Roman"/>
              </a:rPr>
              <a:t> </a:t>
            </a:r>
            <a:r>
              <a:rPr dirty="0" sz="600" spc="10" b="0">
                <a:solidFill>
                  <a:srgbClr val="ED2FA1"/>
                </a:solidFill>
                <a:latin typeface="Times New Roman"/>
                <a:cs typeface="Times New Roman"/>
              </a:rPr>
              <a:t>oder</a:t>
            </a:r>
            <a:r>
              <a:rPr dirty="0" sz="600" b="0">
                <a:solidFill>
                  <a:srgbClr val="ED2FA1"/>
                </a:solidFill>
                <a:latin typeface="Times New Roman"/>
                <a:cs typeface="Times New Roman"/>
              </a:rPr>
              <a:t> </a:t>
            </a:r>
            <a:r>
              <a:rPr dirty="0" sz="600" spc="10" b="0">
                <a:solidFill>
                  <a:srgbClr val="ED2FA1"/>
                </a:solidFill>
                <a:latin typeface="Times New Roman"/>
                <a:cs typeface="Times New Roman"/>
              </a:rPr>
              <a:t>andere</a:t>
            </a:r>
            <a:r>
              <a:rPr dirty="0" sz="600" spc="5" b="0">
                <a:solidFill>
                  <a:srgbClr val="ED2FA1"/>
                </a:solidFill>
                <a:latin typeface="Times New Roman"/>
                <a:cs typeface="Times New Roman"/>
              </a:rPr>
              <a:t> </a:t>
            </a:r>
            <a:r>
              <a:rPr dirty="0" sz="600" spc="10" b="0">
                <a:solidFill>
                  <a:srgbClr val="ED2FA1"/>
                </a:solidFill>
                <a:latin typeface="Times New Roman"/>
                <a:cs typeface="Times New Roman"/>
              </a:rPr>
              <a:t>wichtige</a:t>
            </a:r>
            <a:r>
              <a:rPr dirty="0" sz="600" spc="30" b="0">
                <a:solidFill>
                  <a:srgbClr val="ED2FA1"/>
                </a:solidFill>
                <a:latin typeface="Times New Roman"/>
                <a:cs typeface="Times New Roman"/>
              </a:rPr>
              <a:t> </a:t>
            </a:r>
            <a:r>
              <a:rPr dirty="0" sz="600" spc="10" b="0">
                <a:solidFill>
                  <a:srgbClr val="ED2FA1"/>
                </a:solidFill>
                <a:latin typeface="Times New Roman"/>
                <a:cs typeface="Times New Roman"/>
              </a:rPr>
              <a:t>g</a:t>
            </a:r>
            <a:r>
              <a:rPr dirty="0" sz="600" spc="10" b="0">
                <a:latin typeface="Times New Roman"/>
                <a:cs typeface="Times New Roman"/>
              </a:rPr>
              <a:t>rafis</a:t>
            </a:r>
            <a:r>
              <a:rPr dirty="0" sz="600" spc="10" b="0">
                <a:solidFill>
                  <a:srgbClr val="ED2FA1"/>
                </a:solidFill>
                <a:latin typeface="Times New Roman"/>
                <a:cs typeface="Times New Roman"/>
              </a:rPr>
              <a:t>che</a:t>
            </a:r>
            <a:r>
              <a:rPr dirty="0" sz="600" spc="70" b="0">
                <a:solidFill>
                  <a:srgbClr val="ED2FA1"/>
                </a:solidFill>
                <a:latin typeface="Times New Roman"/>
                <a:cs typeface="Times New Roman"/>
              </a:rPr>
              <a:t> </a:t>
            </a:r>
            <a:r>
              <a:rPr dirty="0" sz="600" spc="10" b="0">
                <a:solidFill>
                  <a:srgbClr val="ED1A97"/>
                </a:solidFill>
                <a:latin typeface="Times New Roman"/>
                <a:cs typeface="Times New Roman"/>
              </a:rPr>
              <a:t>Elemente</a:t>
            </a:r>
            <a:r>
              <a:rPr dirty="0" sz="600" spc="35" b="0">
                <a:solidFill>
                  <a:srgbClr val="ED1A97"/>
                </a:solidFill>
                <a:latin typeface="Times New Roman"/>
                <a:cs typeface="Times New Roman"/>
              </a:rPr>
              <a:t> </a:t>
            </a:r>
            <a:r>
              <a:rPr dirty="0" sz="600" spc="10" b="0">
                <a:solidFill>
                  <a:srgbClr val="ED1A97"/>
                </a:solidFill>
                <a:latin typeface="Times New Roman"/>
                <a:cs typeface="Times New Roman"/>
              </a:rPr>
              <a:t>sollten</a:t>
            </a:r>
            <a:r>
              <a:rPr dirty="0" sz="600" spc="105" b="0">
                <a:solidFill>
                  <a:srgbClr val="ED1A97"/>
                </a:solidFill>
                <a:latin typeface="Times New Roman"/>
                <a:cs typeface="Times New Roman"/>
              </a:rPr>
              <a:t> </a:t>
            </a:r>
            <a:r>
              <a:rPr dirty="0" sz="600" spc="-25" b="0">
                <a:solidFill>
                  <a:srgbClr val="ED1A97"/>
                </a:solidFill>
                <a:latin typeface="Times New Roman"/>
                <a:cs typeface="Times New Roman"/>
              </a:rPr>
              <a:t>nur</a:t>
            </a:r>
            <a:endParaRPr sz="600">
              <a:latin typeface="Times New Roman"/>
              <a:cs typeface="Times New Roman"/>
            </a:endParaRPr>
          </a:p>
          <a:p>
            <a:pPr marL="13335" marR="41275" indent="635">
              <a:lnSpc>
                <a:spcPts val="750"/>
              </a:lnSpc>
              <a:spcBef>
                <a:spcPts val="5"/>
              </a:spcBef>
            </a:pP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innerhalb</a:t>
            </a:r>
            <a:r>
              <a:rPr dirty="0" sz="550" spc="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2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blauen</a:t>
            </a:r>
            <a:r>
              <a:rPr dirty="0" sz="550" spc="2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platziert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we</a:t>
            </a:r>
            <a:r>
              <a:rPr dirty="0" sz="550" spc="10" b="0">
                <a:latin typeface="Arial"/>
                <a:cs typeface="Arial"/>
              </a:rPr>
              <a:t>rd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10" b="0">
                <a:latin typeface="Arial"/>
                <a:cs typeface="Arial"/>
              </a:rPr>
              <a:t>n</a:t>
            </a:r>
            <a:r>
              <a:rPr dirty="0" sz="550" spc="5" b="0"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nicht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knapp</a:t>
            </a:r>
            <a:r>
              <a:rPr dirty="0" sz="550" spc="5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am</a:t>
            </a:r>
            <a:r>
              <a:rPr dirty="0" sz="550" spc="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stehen.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8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</a:pPr>
            <a:r>
              <a:rPr dirty="0" spc="10"/>
              <a:t>rote</a:t>
            </a:r>
            <a:r>
              <a:rPr dirty="0" spc="75"/>
              <a:t> </a:t>
            </a:r>
            <a:r>
              <a:rPr dirty="0" spc="10"/>
              <a:t>Linie=</a:t>
            </a:r>
            <a:r>
              <a:rPr dirty="0" spc="105"/>
              <a:t> </a:t>
            </a:r>
            <a:r>
              <a:rPr dirty="0" spc="-10"/>
              <a:t>Endformat</a:t>
            </a: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1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Bere</a:t>
            </a:r>
            <a:r>
              <a:rPr dirty="0" sz="550" b="0">
                <a:latin typeface="Arial"/>
                <a:cs typeface="Arial"/>
              </a:rPr>
              <a:t>i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c</a:t>
            </a:r>
            <a:r>
              <a:rPr dirty="0" sz="550" b="0">
                <a:latin typeface="Arial"/>
                <a:cs typeface="Arial"/>
              </a:rPr>
              <a:t>h</a:t>
            </a:r>
            <a:r>
              <a:rPr dirty="0" sz="550" spc="30" b="0"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 spc="5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3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Endverarbeitung.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</a:p>
          <a:p>
            <a:pPr marL="12700">
              <a:lnSpc>
                <a:spcPct val="100000"/>
              </a:lnSpc>
            </a:pPr>
            <a:r>
              <a:rPr dirty="0"/>
              <a:t>Rand</a:t>
            </a:r>
            <a:r>
              <a:rPr dirty="0" spc="40"/>
              <a:t> </a:t>
            </a:r>
            <a:r>
              <a:rPr dirty="0"/>
              <a:t>der</a:t>
            </a:r>
            <a:r>
              <a:rPr dirty="0" spc="65"/>
              <a:t> </a:t>
            </a:r>
            <a:r>
              <a:rPr dirty="0"/>
              <a:t>Arbeitsfläche</a:t>
            </a:r>
            <a:r>
              <a:rPr dirty="0" spc="85"/>
              <a:t> </a:t>
            </a:r>
            <a:r>
              <a:rPr dirty="0" sz="850" spc="-65" b="0">
                <a:latin typeface="Arial"/>
                <a:cs typeface="Arial"/>
              </a:rPr>
              <a:t>=</a:t>
            </a:r>
            <a:r>
              <a:rPr dirty="0" sz="850" spc="-40" b="0">
                <a:latin typeface="Arial"/>
                <a:cs typeface="Arial"/>
              </a:rPr>
              <a:t> </a:t>
            </a:r>
            <a:r>
              <a:rPr dirty="0" spc="-10"/>
              <a:t>Druckformat</a:t>
            </a:r>
            <a:endParaRPr sz="8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5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T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b="0">
                <a:latin typeface="Arial"/>
                <a:cs typeface="Arial"/>
              </a:rPr>
              <a:t>il</a:t>
            </a:r>
            <a:r>
              <a:rPr dirty="0" sz="550" spc="90" b="0"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zw</a:t>
            </a:r>
            <a:r>
              <a:rPr dirty="0" sz="550" b="0">
                <a:latin typeface="Arial"/>
                <a:cs typeface="Arial"/>
              </a:rPr>
              <a:t>i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sc</a:t>
            </a:r>
            <a:r>
              <a:rPr dirty="0" sz="550" b="0">
                <a:latin typeface="Arial"/>
                <a:cs typeface="Arial"/>
              </a:rPr>
              <a:t>h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b="0">
                <a:latin typeface="Arial"/>
                <a:cs typeface="Arial"/>
              </a:rPr>
              <a:t>n</a:t>
            </a:r>
            <a:r>
              <a:rPr dirty="0" sz="550" spc="30" b="0"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roter</a:t>
            </a:r>
            <a:r>
              <a:rPr dirty="0" sz="550" spc="8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Lini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und</a:t>
            </a:r>
            <a:r>
              <a:rPr dirty="0" sz="550" spc="95" b="0"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Arbe</a:t>
            </a:r>
            <a:r>
              <a:rPr dirty="0" sz="550" b="0">
                <a:latin typeface="Arial"/>
                <a:cs typeface="Arial"/>
              </a:rPr>
              <a:t>it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sfläc</a:t>
            </a:r>
            <a:r>
              <a:rPr dirty="0" sz="550" b="0">
                <a:latin typeface="Arial"/>
                <a:cs typeface="Arial"/>
              </a:rPr>
              <a:t>h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2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5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5" b="0">
                <a:solidFill>
                  <a:srgbClr val="ED1A97"/>
                </a:solidFill>
                <a:latin typeface="Arial"/>
                <a:cs typeface="Arial"/>
              </a:rPr>
              <a:t>als</a:t>
            </a:r>
            <a:endParaRPr sz="550">
              <a:latin typeface="Arial"/>
              <a:cs typeface="Arial"/>
            </a:endParaRPr>
          </a:p>
          <a:p>
            <a:pPr marL="13970" marR="5080" indent="-1270">
              <a:lnSpc>
                <a:spcPct val="113100"/>
              </a:lnSpc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Überfüller.</a:t>
            </a:r>
            <a:r>
              <a:rPr dirty="0" sz="550" spc="1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Grafiken,</a:t>
            </a:r>
            <a:r>
              <a:rPr dirty="0" sz="550" spc="7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Hint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ergrundb</a:t>
            </a:r>
            <a:r>
              <a:rPr dirty="0" sz="550" b="0">
                <a:latin typeface="Arial"/>
                <a:cs typeface="Arial"/>
              </a:rPr>
              <a:t>ild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7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oder</a:t>
            </a:r>
            <a:r>
              <a:rPr dirty="0" sz="550" spc="10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Farbflächen</a:t>
            </a:r>
            <a:r>
              <a:rPr dirty="0" sz="550" spc="19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8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bis</a:t>
            </a:r>
            <a:r>
              <a:rPr dirty="0" sz="550" spc="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5" b="0">
                <a:solidFill>
                  <a:srgbClr val="ED1A97"/>
                </a:solidFill>
                <a:latin typeface="Arial"/>
                <a:cs typeface="Arial"/>
              </a:rPr>
              <a:t>zur</a:t>
            </a:r>
            <a:r>
              <a:rPr dirty="0" sz="550" spc="5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roten</a:t>
            </a:r>
            <a:r>
              <a:rPr dirty="0" sz="550" spc="3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latin typeface="Arial"/>
                <a:cs typeface="Arial"/>
              </a:rPr>
              <a:t>Lini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3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reichen,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sollten</a:t>
            </a:r>
            <a:r>
              <a:rPr dirty="0" sz="550" spc="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über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 diese </a:t>
            </a:r>
            <a:r>
              <a:rPr dirty="0" sz="550" spc="10" b="0">
                <a:latin typeface="Arial"/>
                <a:cs typeface="Arial"/>
              </a:rPr>
              <a:t>hinau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s</a:t>
            </a:r>
            <a:r>
              <a:rPr dirty="0" sz="550" spc="-2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latin typeface="Arial"/>
                <a:cs typeface="Arial"/>
              </a:rPr>
              <a:t>ra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gen</a:t>
            </a:r>
            <a:r>
              <a:rPr dirty="0" sz="550" spc="-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um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latin typeface="Arial"/>
                <a:cs typeface="Arial"/>
              </a:rPr>
              <a:t>End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fe</a:t>
            </a:r>
            <a:r>
              <a:rPr dirty="0" sz="550" spc="-10" b="0">
                <a:latin typeface="Arial"/>
                <a:cs typeface="Arial"/>
              </a:rPr>
              <a:t>r•</a:t>
            </a:r>
            <a:r>
              <a:rPr dirty="0" sz="550" spc="500" b="0">
                <a:latin typeface="Arial"/>
                <a:cs typeface="Arial"/>
              </a:rPr>
              <a:t> </a:t>
            </a:r>
            <a:r>
              <a:rPr dirty="0" sz="550" spc="10" b="0">
                <a:latin typeface="Arial"/>
                <a:cs typeface="Arial"/>
              </a:rPr>
              <a:t>ti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gung</a:t>
            </a:r>
            <a:r>
              <a:rPr dirty="0" sz="550" spc="-1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sauber</a:t>
            </a:r>
            <a:r>
              <a:rPr dirty="0" sz="550" spc="3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2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3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zu</a:t>
            </a:r>
            <a:r>
              <a:rPr dirty="0" sz="550" spc="-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-10" b="0">
                <a:latin typeface="Arial"/>
                <a:cs typeface="Arial"/>
              </a:rPr>
              <a:t>h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a</a:t>
            </a:r>
            <a:r>
              <a:rPr dirty="0" sz="550" spc="-10" b="0">
                <a:latin typeface="Arial"/>
                <a:cs typeface="Arial"/>
              </a:rPr>
              <a:t>lt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0" b="0">
                <a:latin typeface="Arial"/>
                <a:cs typeface="Arial"/>
              </a:rPr>
              <a:t>n.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2023-09-13T09:29:54Z</dcterms:created>
  <dcterms:modified xsi:type="dcterms:W3CDTF">2023-09-13T09:29:54Z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2023-09-13T00:00:00Z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2023-09-13T00:00:00Z</vt:filetime>
  </property>
  <property fmtid="{D5CDD505-2E9C-101B-9397-08002B2CF9AE}" pid="5" name="Producer">
    <vt:lpwstr>Adobe PDF Library 17.0</vt:lpwstr>
  </property>
</Properties>
</file>