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0833100" cy="10839450"/>
  <p:notesSz cx="10833100" cy="108394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3360229"/>
            <a:ext cx="9213533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6070092"/>
            <a:ext cx="7587615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2493073"/>
            <a:ext cx="471516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2493073"/>
            <a:ext cx="471516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0826" y="320695"/>
            <a:ext cx="3547110" cy="873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2493073"/>
            <a:ext cx="9755505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10080689"/>
            <a:ext cx="3468624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10080689"/>
            <a:ext cx="2493073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10080689"/>
            <a:ext cx="2493073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915" y="400062"/>
            <a:ext cx="1827369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10692130" cy="10692130"/>
            <a:chOff x="72002" y="71990"/>
            <a:chExt cx="10692130" cy="1069213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6178" y="754486"/>
              <a:ext cx="1085780" cy="193223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56645" y="91820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8"/>
              <a:ext cx="10687685" cy="10687685"/>
            </a:xfrm>
            <a:custGeom>
              <a:avLst/>
              <a:gdLst/>
              <a:ahLst/>
              <a:cxnLst/>
              <a:rect l="l" t="t" r="r" b="b"/>
              <a:pathLst>
                <a:path w="10687685" h="10687685">
                  <a:moveTo>
                    <a:pt x="0" y="10687367"/>
                  </a:moveTo>
                  <a:lnTo>
                    <a:pt x="10687367" y="10687367"/>
                  </a:lnTo>
                  <a:lnTo>
                    <a:pt x="10687367" y="0"/>
                  </a:lnTo>
                  <a:lnTo>
                    <a:pt x="0" y="0"/>
                  </a:lnTo>
                  <a:lnTo>
                    <a:pt x="0" y="10687367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3" y="413296"/>
              <a:ext cx="0" cy="10086975"/>
            </a:xfrm>
            <a:custGeom>
              <a:avLst/>
              <a:gdLst/>
              <a:ahLst/>
              <a:cxnLst/>
              <a:rect l="l" t="t" r="r" b="b"/>
              <a:pathLst>
                <a:path w="0" h="10086975">
                  <a:moveTo>
                    <a:pt x="0" y="0"/>
                  </a:moveTo>
                  <a:lnTo>
                    <a:pt x="0" y="1008639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3299" y="10653680"/>
              <a:ext cx="10086975" cy="0"/>
            </a:xfrm>
            <a:custGeom>
              <a:avLst/>
              <a:gdLst/>
              <a:ahLst/>
              <a:cxnLst/>
              <a:rect l="l" t="t" r="r" b="b"/>
              <a:pathLst>
                <a:path w="10086975" h="0">
                  <a:moveTo>
                    <a:pt x="0" y="0"/>
                  </a:moveTo>
                  <a:lnTo>
                    <a:pt x="1008639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0653684" y="336303"/>
              <a:ext cx="0" cy="10086975"/>
            </a:xfrm>
            <a:custGeom>
              <a:avLst/>
              <a:gdLst/>
              <a:ahLst/>
              <a:cxnLst/>
              <a:rect l="l" t="t" r="r" b="b"/>
              <a:pathLst>
                <a:path w="0" h="10086975">
                  <a:moveTo>
                    <a:pt x="0" y="1008639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6307" y="182310"/>
              <a:ext cx="10086975" cy="0"/>
            </a:xfrm>
            <a:custGeom>
              <a:avLst/>
              <a:gdLst/>
              <a:ahLst/>
              <a:cxnLst/>
              <a:rect l="l" t="t" r="r" b="b"/>
              <a:pathLst>
                <a:path w="10086975" h="0">
                  <a:moveTo>
                    <a:pt x="10086390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3" y="182306"/>
              <a:ext cx="10471785" cy="10471785"/>
            </a:xfrm>
            <a:custGeom>
              <a:avLst/>
              <a:gdLst/>
              <a:ahLst/>
              <a:cxnLst/>
              <a:rect l="l" t="t" r="r" b="b"/>
              <a:pathLst>
                <a:path w="10471785" h="10471785">
                  <a:moveTo>
                    <a:pt x="0" y="10394378"/>
                  </a:moveTo>
                  <a:lnTo>
                    <a:pt x="0" y="10471378"/>
                  </a:lnTo>
                  <a:lnTo>
                    <a:pt x="77000" y="10471378"/>
                  </a:lnTo>
                </a:path>
                <a:path w="10471785" h="10471785">
                  <a:moveTo>
                    <a:pt x="10394378" y="10471378"/>
                  </a:moveTo>
                  <a:lnTo>
                    <a:pt x="10471365" y="10471378"/>
                  </a:lnTo>
                  <a:lnTo>
                    <a:pt x="10471365" y="10394378"/>
                  </a:lnTo>
                </a:path>
                <a:path w="10471785" h="10471785">
                  <a:moveTo>
                    <a:pt x="10471365" y="77000"/>
                  </a:moveTo>
                  <a:lnTo>
                    <a:pt x="10471365" y="0"/>
                  </a:lnTo>
                  <a:lnTo>
                    <a:pt x="10394378" y="0"/>
                  </a:lnTo>
                </a:path>
                <a:path w="10471785" h="10471785">
                  <a:moveTo>
                    <a:pt x="77000" y="0"/>
                  </a:moveTo>
                  <a:lnTo>
                    <a:pt x="0" y="0"/>
                  </a:lnTo>
                  <a:lnTo>
                    <a:pt x="0" y="77000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4604" marR="5080" indent="-2540">
              <a:lnSpc>
                <a:spcPct val="109100"/>
              </a:lnSpc>
              <a:spcBef>
                <a:spcPts val="100"/>
              </a:spcBef>
            </a:pPr>
            <a:r>
              <a:rPr dirty="0" sz="2350" spc="-10"/>
              <a:t>Du</a:t>
            </a:r>
            <a:r>
              <a:rPr dirty="0" spc="-10"/>
              <a:t>rchschreibesatz </a:t>
            </a:r>
            <a:r>
              <a:rPr dirty="0" sz="2350"/>
              <a:t>297x297mm,</a:t>
            </a:r>
            <a:r>
              <a:rPr dirty="0" sz="2350" spc="245"/>
              <a:t> </a:t>
            </a:r>
            <a:r>
              <a:rPr dirty="0" spc="-120"/>
              <a:t>Vorderseite</a:t>
            </a:r>
            <a:endParaRPr sz="2350"/>
          </a:p>
        </p:txBody>
      </p:sp>
      <p:sp>
        <p:nvSpPr>
          <p:cNvPr id="3" name="object 3" descr=""/>
          <p:cNvSpPr txBox="1"/>
          <p:nvPr/>
        </p:nvSpPr>
        <p:spPr>
          <a:xfrm>
            <a:off x="336471" y="1361616"/>
            <a:ext cx="4213225" cy="255968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0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00" spc="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=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00">
              <a:latin typeface="Arial"/>
              <a:cs typeface="Arial"/>
            </a:endParaRPr>
          </a:p>
          <a:p>
            <a:pPr marL="14604" marR="59690" indent="-635">
              <a:lnSpc>
                <a:spcPts val="1440"/>
              </a:lnSpc>
              <a:spcBef>
                <a:spcPts val="5"/>
              </a:spcBef>
            </a:pP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05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05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05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5">
                <a:solidFill>
                  <a:srgbClr val="EB018C"/>
                </a:solidFill>
                <a:latin typeface="Arial"/>
                <a:cs typeface="Arial"/>
              </a:rPr>
              <a:t>nur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r>
              <a:rPr dirty="0" sz="1050" spc="1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050" spc="1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05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050" spc="1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60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05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050" spc="1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25">
                <a:solidFill>
                  <a:srgbClr val="EB018C"/>
                </a:solidFill>
                <a:latin typeface="Arial"/>
                <a:cs typeface="Arial"/>
              </a:rPr>
              <a:t>zu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05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stehen.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0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00" spc="2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00" spc="-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130"/>
              </a:spcBef>
            </a:pP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05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5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00" spc="20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00" spc="17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Arbeitsfläche=</a:t>
            </a:r>
            <a:r>
              <a:rPr dirty="0" sz="1300" spc="9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00">
              <a:latin typeface="Arial"/>
              <a:cs typeface="Arial"/>
            </a:endParaRPr>
          </a:p>
          <a:p>
            <a:pPr marL="15240" marR="5080" indent="635">
              <a:lnSpc>
                <a:spcPts val="1440"/>
              </a:lnSpc>
              <a:spcBef>
                <a:spcPts val="5"/>
              </a:spcBef>
            </a:pP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050" spc="2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05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050" spc="2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dient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05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Überfüller.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05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050" spc="1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25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050" spc="5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050" spc="1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050" spc="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05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050" spc="1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05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45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050" spc="5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05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Endfertigung</a:t>
            </a:r>
            <a:r>
              <a:rPr dirty="0" sz="105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sauber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2837" y="387108"/>
            <a:ext cx="1814922" cy="25380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10692130" cy="10692130"/>
            <a:chOff x="72002" y="71990"/>
            <a:chExt cx="10692130" cy="1069213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9652" y="741531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40120" y="905251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8"/>
              <a:ext cx="10687685" cy="10687685"/>
            </a:xfrm>
            <a:custGeom>
              <a:avLst/>
              <a:gdLst/>
              <a:ahLst/>
              <a:cxnLst/>
              <a:rect l="l" t="t" r="r" b="b"/>
              <a:pathLst>
                <a:path w="10687685" h="10687685">
                  <a:moveTo>
                    <a:pt x="0" y="10687367"/>
                  </a:moveTo>
                  <a:lnTo>
                    <a:pt x="10687367" y="10687367"/>
                  </a:lnTo>
                  <a:lnTo>
                    <a:pt x="10687367" y="0"/>
                  </a:lnTo>
                  <a:lnTo>
                    <a:pt x="0" y="0"/>
                  </a:lnTo>
                  <a:lnTo>
                    <a:pt x="0" y="10687367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3" y="413296"/>
              <a:ext cx="0" cy="10086975"/>
            </a:xfrm>
            <a:custGeom>
              <a:avLst/>
              <a:gdLst/>
              <a:ahLst/>
              <a:cxnLst/>
              <a:rect l="l" t="t" r="r" b="b"/>
              <a:pathLst>
                <a:path w="0" h="10086975">
                  <a:moveTo>
                    <a:pt x="0" y="0"/>
                  </a:moveTo>
                  <a:lnTo>
                    <a:pt x="0" y="1008639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3299" y="10653680"/>
              <a:ext cx="10086975" cy="0"/>
            </a:xfrm>
            <a:custGeom>
              <a:avLst/>
              <a:gdLst/>
              <a:ahLst/>
              <a:cxnLst/>
              <a:rect l="l" t="t" r="r" b="b"/>
              <a:pathLst>
                <a:path w="10086975" h="0">
                  <a:moveTo>
                    <a:pt x="0" y="0"/>
                  </a:moveTo>
                  <a:lnTo>
                    <a:pt x="1008639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0653684" y="336303"/>
              <a:ext cx="0" cy="10086975"/>
            </a:xfrm>
            <a:custGeom>
              <a:avLst/>
              <a:gdLst/>
              <a:ahLst/>
              <a:cxnLst/>
              <a:rect l="l" t="t" r="r" b="b"/>
              <a:pathLst>
                <a:path w="0" h="10086975">
                  <a:moveTo>
                    <a:pt x="0" y="1008639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6307" y="182310"/>
              <a:ext cx="10086975" cy="0"/>
            </a:xfrm>
            <a:custGeom>
              <a:avLst/>
              <a:gdLst/>
              <a:ahLst/>
              <a:cxnLst/>
              <a:rect l="l" t="t" r="r" b="b"/>
              <a:pathLst>
                <a:path w="10086975" h="0">
                  <a:moveTo>
                    <a:pt x="10086390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3" y="182306"/>
              <a:ext cx="10471785" cy="10471785"/>
            </a:xfrm>
            <a:custGeom>
              <a:avLst/>
              <a:gdLst/>
              <a:ahLst/>
              <a:cxnLst/>
              <a:rect l="l" t="t" r="r" b="b"/>
              <a:pathLst>
                <a:path w="10471785" h="10471785">
                  <a:moveTo>
                    <a:pt x="0" y="10394378"/>
                  </a:moveTo>
                  <a:lnTo>
                    <a:pt x="0" y="10471378"/>
                  </a:lnTo>
                  <a:lnTo>
                    <a:pt x="77000" y="10471378"/>
                  </a:lnTo>
                </a:path>
                <a:path w="10471785" h="10471785">
                  <a:moveTo>
                    <a:pt x="10394378" y="10471378"/>
                  </a:moveTo>
                  <a:lnTo>
                    <a:pt x="10471365" y="10471378"/>
                  </a:lnTo>
                  <a:lnTo>
                    <a:pt x="10471365" y="10394378"/>
                  </a:lnTo>
                </a:path>
                <a:path w="10471785" h="10471785">
                  <a:moveTo>
                    <a:pt x="10471365" y="77000"/>
                  </a:moveTo>
                  <a:lnTo>
                    <a:pt x="10471365" y="0"/>
                  </a:lnTo>
                  <a:lnTo>
                    <a:pt x="10394378" y="0"/>
                  </a:lnTo>
                </a:path>
                <a:path w="10471785" h="10471785">
                  <a:moveTo>
                    <a:pt x="77000" y="0"/>
                  </a:moveTo>
                  <a:lnTo>
                    <a:pt x="0" y="0"/>
                  </a:lnTo>
                  <a:lnTo>
                    <a:pt x="0" y="77000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4604" marR="5080" indent="-2540">
              <a:lnSpc>
                <a:spcPct val="109100"/>
              </a:lnSpc>
              <a:spcBef>
                <a:spcPts val="100"/>
              </a:spcBef>
            </a:pPr>
            <a:r>
              <a:rPr dirty="0" sz="2350" spc="-10"/>
              <a:t>Du</a:t>
            </a:r>
            <a:r>
              <a:rPr dirty="0" spc="-10"/>
              <a:t>rchschreibesatz </a:t>
            </a:r>
            <a:r>
              <a:rPr dirty="0" sz="2350"/>
              <a:t>297x297mm,</a:t>
            </a:r>
            <a:r>
              <a:rPr dirty="0" sz="2350" spc="295"/>
              <a:t> </a:t>
            </a:r>
            <a:r>
              <a:rPr dirty="0" spc="-155"/>
              <a:t>Rückseite</a:t>
            </a:r>
            <a:endParaRPr sz="2350"/>
          </a:p>
        </p:txBody>
      </p:sp>
      <p:sp>
        <p:nvSpPr>
          <p:cNvPr id="3" name="object 3" descr=""/>
          <p:cNvSpPr txBox="1"/>
          <p:nvPr/>
        </p:nvSpPr>
        <p:spPr>
          <a:xfrm>
            <a:off x="336471" y="1361616"/>
            <a:ext cx="4213225" cy="255968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blaue</a:t>
            </a:r>
            <a:r>
              <a:rPr dirty="0" sz="130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00" spc="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=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Sicherheitsabstand</a:t>
            </a:r>
            <a:endParaRPr sz="1300">
              <a:latin typeface="Arial"/>
              <a:cs typeface="Arial"/>
            </a:endParaRPr>
          </a:p>
          <a:p>
            <a:pPr marL="14604" marR="59690" indent="-635">
              <a:lnSpc>
                <a:spcPts val="1440"/>
              </a:lnSpc>
              <a:spcBef>
                <a:spcPts val="5"/>
              </a:spcBef>
            </a:pP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Texte,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Logos,</a:t>
            </a:r>
            <a:r>
              <a:rPr dirty="0" sz="1050" spc="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andere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wichtige</a:t>
            </a:r>
            <a:r>
              <a:rPr dirty="0" sz="105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grafische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Elemente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050" spc="1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5">
                <a:solidFill>
                  <a:srgbClr val="EB018C"/>
                </a:solidFill>
                <a:latin typeface="Arial"/>
                <a:cs typeface="Arial"/>
              </a:rPr>
              <a:t>nur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innerhalb</a:t>
            </a:r>
            <a:r>
              <a:rPr dirty="0" sz="1050" spc="1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1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blauen</a:t>
            </a:r>
            <a:r>
              <a:rPr dirty="0" sz="1050" spc="1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platziert</a:t>
            </a:r>
            <a:r>
              <a:rPr dirty="0" sz="1050" spc="20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werden</a:t>
            </a:r>
            <a:r>
              <a:rPr dirty="0" sz="1050" spc="1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60">
                <a:solidFill>
                  <a:srgbClr val="EB018C"/>
                </a:solidFill>
                <a:latin typeface="Arial"/>
                <a:cs typeface="Arial"/>
              </a:rPr>
              <a:t>damit</a:t>
            </a:r>
            <a:r>
              <a:rPr dirty="0" sz="105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050" spc="12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nicht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25">
                <a:solidFill>
                  <a:srgbClr val="EB018C"/>
                </a:solidFill>
                <a:latin typeface="Arial"/>
                <a:cs typeface="Arial"/>
              </a:rPr>
              <a:t>zu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knapp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am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050" spc="11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stehen.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rote</a:t>
            </a:r>
            <a:r>
              <a:rPr dirty="0" sz="1300" spc="2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300" spc="25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=</a:t>
            </a:r>
            <a:r>
              <a:rPr dirty="0" sz="1300" spc="-3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Endformat</a:t>
            </a:r>
            <a:endParaRPr sz="13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130"/>
              </a:spcBef>
            </a:pP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Sichtbarer</a:t>
            </a:r>
            <a:r>
              <a:rPr dirty="0" sz="1050" spc="1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Bereich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Endverarbeitung.</a:t>
            </a: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5"/>
              </a:spcBef>
            </a:pP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300" spc="20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300" spc="17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b="1">
                <a:solidFill>
                  <a:srgbClr val="EB018C"/>
                </a:solidFill>
                <a:latin typeface="Arial"/>
                <a:cs typeface="Arial"/>
              </a:rPr>
              <a:t>Arbeitsfläche=</a:t>
            </a:r>
            <a:r>
              <a:rPr dirty="0" sz="1300" spc="90" b="1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300" spc="-10" b="1">
                <a:solidFill>
                  <a:srgbClr val="EB018C"/>
                </a:solidFill>
                <a:latin typeface="Arial"/>
                <a:cs typeface="Arial"/>
              </a:rPr>
              <a:t>Druckformat</a:t>
            </a:r>
            <a:endParaRPr sz="1300">
              <a:latin typeface="Arial"/>
              <a:cs typeface="Arial"/>
            </a:endParaRPr>
          </a:p>
          <a:p>
            <a:pPr marL="15240" marR="5080" indent="635">
              <a:lnSpc>
                <a:spcPts val="1440"/>
              </a:lnSpc>
              <a:spcBef>
                <a:spcPts val="5"/>
              </a:spcBef>
            </a:pP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Teil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zwischen</a:t>
            </a:r>
            <a:r>
              <a:rPr dirty="0" sz="1050" spc="2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roter</a:t>
            </a:r>
            <a:r>
              <a:rPr dirty="0" sz="1050" spc="9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 und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dem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Rand</a:t>
            </a:r>
            <a:r>
              <a:rPr dirty="0" sz="1050" spc="114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1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Arbeitsfläche</a:t>
            </a:r>
            <a:r>
              <a:rPr dirty="0" sz="1050" spc="2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dient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als</a:t>
            </a:r>
            <a:r>
              <a:rPr dirty="0" sz="1050" spc="3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Überfüller.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Grafiken,</a:t>
            </a:r>
            <a:r>
              <a:rPr dirty="0" sz="1050" spc="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55">
                <a:solidFill>
                  <a:srgbClr val="EB018C"/>
                </a:solidFill>
                <a:latin typeface="Arial"/>
                <a:cs typeface="Arial"/>
              </a:rPr>
              <a:t>Hintergrundbilder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oder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10">
                <a:solidFill>
                  <a:srgbClr val="EB018C"/>
                </a:solidFill>
                <a:latin typeface="Arial"/>
                <a:cs typeface="Arial"/>
              </a:rPr>
              <a:t>Farbflächen</a:t>
            </a:r>
            <a:r>
              <a:rPr dirty="0" sz="1050" spc="18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25">
                <a:solidFill>
                  <a:srgbClr val="EB018C"/>
                </a:solidFill>
                <a:latin typeface="Arial"/>
                <a:cs typeface="Arial"/>
              </a:rPr>
              <a:t>die</a:t>
            </a:r>
            <a:r>
              <a:rPr dirty="0" sz="1050" spc="5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bis</a:t>
            </a:r>
            <a:r>
              <a:rPr dirty="0" sz="1050" spc="7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zur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roten</a:t>
            </a:r>
            <a:r>
              <a:rPr dirty="0" sz="1050" spc="1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Linie</a:t>
            </a:r>
            <a:r>
              <a:rPr dirty="0" sz="1050" spc="12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reichen,</a:t>
            </a:r>
            <a:r>
              <a:rPr dirty="0" sz="1050" spc="7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sollten</a:t>
            </a:r>
            <a:r>
              <a:rPr dirty="0" sz="1050" spc="1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über</a:t>
            </a:r>
            <a:r>
              <a:rPr dirty="0" sz="1050" spc="16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diese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hinaus</a:t>
            </a:r>
            <a:r>
              <a:rPr dirty="0" sz="1050" spc="16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>
                <a:solidFill>
                  <a:srgbClr val="EB018C"/>
                </a:solidFill>
                <a:latin typeface="Arial"/>
                <a:cs typeface="Arial"/>
              </a:rPr>
              <a:t>ragen</a:t>
            </a:r>
            <a:r>
              <a:rPr dirty="0" sz="1050" spc="1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45">
                <a:solidFill>
                  <a:srgbClr val="EB018C"/>
                </a:solidFill>
                <a:latin typeface="Arial"/>
                <a:cs typeface="Arial"/>
              </a:rPr>
              <a:t>um</a:t>
            </a:r>
            <a:r>
              <a:rPr dirty="0" sz="1050" spc="50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nach</a:t>
            </a:r>
            <a:r>
              <a:rPr dirty="0" sz="1050" spc="3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der</a:t>
            </a:r>
            <a:r>
              <a:rPr dirty="0" sz="1050" spc="4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Endfertigung</a:t>
            </a:r>
            <a:r>
              <a:rPr dirty="0" sz="1050" spc="5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sauber</a:t>
            </a:r>
            <a:r>
              <a:rPr dirty="0" sz="1050" spc="8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bedruckte</a:t>
            </a:r>
            <a:r>
              <a:rPr dirty="0" sz="1050" spc="95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Ränder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20">
                <a:solidFill>
                  <a:srgbClr val="EB018C"/>
                </a:solidFill>
                <a:latin typeface="Arial"/>
                <a:cs typeface="Arial"/>
              </a:rPr>
              <a:t>zu</a:t>
            </a:r>
            <a:r>
              <a:rPr dirty="0" sz="1050" spc="40">
                <a:solidFill>
                  <a:srgbClr val="EB018C"/>
                </a:solidFill>
                <a:latin typeface="Arial"/>
                <a:cs typeface="Arial"/>
              </a:rPr>
              <a:t> </a:t>
            </a:r>
            <a:r>
              <a:rPr dirty="0" sz="1050" spc="-10">
                <a:solidFill>
                  <a:srgbClr val="EB018C"/>
                </a:solidFill>
                <a:latin typeface="Arial"/>
                <a:cs typeface="Arial"/>
              </a:rPr>
              <a:t>erhalten.</a:t>
            </a:r>
            <a:endParaRPr sz="10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2023-09-13T09:23:27Z</dcterms:created>
  <dcterms:modified xsi:type="dcterms:W3CDTF">2023-09-13T09:23:27Z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