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708900" cy="7708900"/>
  <p:notesSz cx="7708900" cy="7708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2389759"/>
            <a:ext cx="655256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4316984"/>
            <a:ext cx="539623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1773047"/>
            <a:ext cx="335337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7039" y="250004"/>
            <a:ext cx="2737485" cy="6610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773047"/>
            <a:ext cx="693801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7169277"/>
            <a:ext cx="246684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7169277"/>
            <a:ext cx="1773047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8447" y="341594"/>
            <a:ext cx="1832666" cy="253800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7560309" cy="7560309"/>
            <a:chOff x="72002" y="71990"/>
            <a:chExt cx="7560309" cy="7560309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7709" y="696018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398177" y="859738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7555865" cy="7555865"/>
            </a:xfrm>
            <a:custGeom>
              <a:avLst/>
              <a:gdLst/>
              <a:ahLst/>
              <a:cxnLst/>
              <a:rect l="l" t="t" r="r" b="b"/>
              <a:pathLst>
                <a:path w="7555865" h="7555865">
                  <a:moveTo>
                    <a:pt x="0" y="7555369"/>
                  </a:moveTo>
                  <a:lnTo>
                    <a:pt x="7555369" y="7555369"/>
                  </a:lnTo>
                  <a:lnTo>
                    <a:pt x="7555369" y="0"/>
                  </a:lnTo>
                  <a:lnTo>
                    <a:pt x="0" y="0"/>
                  </a:lnTo>
                  <a:lnTo>
                    <a:pt x="0" y="7555369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11668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0"/>
                  </a:moveTo>
                  <a:lnTo>
                    <a:pt x="0" y="695711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1669" y="7521683"/>
              <a:ext cx="6957695" cy="0"/>
            </a:xfrm>
            <a:custGeom>
              <a:avLst/>
              <a:gdLst/>
              <a:ahLst/>
              <a:cxnLst/>
              <a:rect l="l" t="t" r="r" b="b"/>
              <a:pathLst>
                <a:path w="6957695" h="0">
                  <a:moveTo>
                    <a:pt x="0" y="0"/>
                  </a:moveTo>
                  <a:lnTo>
                    <a:pt x="695711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521685" y="335216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695711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5219" y="182312"/>
              <a:ext cx="6957695" cy="0"/>
            </a:xfrm>
            <a:custGeom>
              <a:avLst/>
              <a:gdLst/>
              <a:ahLst/>
              <a:cxnLst/>
              <a:rect l="l" t="t" r="r" b="b"/>
              <a:pathLst>
                <a:path w="6957695" h="0">
                  <a:moveTo>
                    <a:pt x="6957110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7"/>
              <a:ext cx="7339965" cy="7339965"/>
            </a:xfrm>
            <a:custGeom>
              <a:avLst/>
              <a:gdLst/>
              <a:ahLst/>
              <a:cxnLst/>
              <a:rect l="l" t="t" r="r" b="b"/>
              <a:pathLst>
                <a:path w="7339965" h="7339965">
                  <a:moveTo>
                    <a:pt x="0" y="7262914"/>
                  </a:moveTo>
                  <a:lnTo>
                    <a:pt x="0" y="7339368"/>
                  </a:lnTo>
                  <a:lnTo>
                    <a:pt x="76454" y="7339368"/>
                  </a:lnTo>
                </a:path>
                <a:path w="7339965" h="7339965">
                  <a:moveTo>
                    <a:pt x="7262914" y="7339368"/>
                  </a:moveTo>
                  <a:lnTo>
                    <a:pt x="7339368" y="7339368"/>
                  </a:lnTo>
                  <a:lnTo>
                    <a:pt x="7339368" y="7262914"/>
                  </a:lnTo>
                </a:path>
                <a:path w="7339965" h="7339965">
                  <a:moveTo>
                    <a:pt x="7339368" y="76441"/>
                  </a:moveTo>
                  <a:lnTo>
                    <a:pt x="7339368" y="0"/>
                  </a:lnTo>
                  <a:lnTo>
                    <a:pt x="7262914" y="0"/>
                  </a:lnTo>
                </a:path>
                <a:path w="7339965" h="7339965">
                  <a:moveTo>
                    <a:pt x="76454" y="0"/>
                  </a:moveTo>
                  <a:lnTo>
                    <a:pt x="0" y="0"/>
                  </a:lnTo>
                  <a:lnTo>
                    <a:pt x="0" y="76441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0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dirty="0" spc="-10"/>
              <a:t>Durchschreibesatz</a:t>
            </a:r>
          </a:p>
          <a:p>
            <a:pPr marL="14604">
              <a:lnSpc>
                <a:spcPct val="100000"/>
              </a:lnSpc>
              <a:spcBef>
                <a:spcPts val="225"/>
              </a:spcBef>
            </a:pPr>
            <a:r>
              <a:rPr dirty="0" sz="1950">
                <a:latin typeface="Times New Roman"/>
                <a:cs typeface="Times New Roman"/>
              </a:rPr>
              <a:t>210x210mm,</a:t>
            </a:r>
            <a:r>
              <a:rPr dirty="0" sz="1950" spc="490">
                <a:latin typeface="Times New Roman"/>
                <a:cs typeface="Times New Roman"/>
              </a:rPr>
              <a:t> </a:t>
            </a:r>
            <a:r>
              <a:rPr dirty="0" sz="1950" spc="-90"/>
              <a:t>Vorderseite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53612" y="1027897"/>
            <a:ext cx="3233420" cy="1969135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blaue</a:t>
            </a:r>
            <a:r>
              <a:rPr dirty="0" sz="1000" spc="9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Linie=</a:t>
            </a:r>
            <a:r>
              <a:rPr dirty="0" sz="1000" spc="8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Sicherheitsabstand</a:t>
            </a:r>
            <a:endParaRPr sz="10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Texte,</a:t>
            </a:r>
            <a:r>
              <a:rPr dirty="0" sz="800" spc="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Logos,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oder</a:t>
            </a:r>
            <a:r>
              <a:rPr dirty="0" sz="800" spc="1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andere</a:t>
            </a:r>
            <a:r>
              <a:rPr dirty="0" sz="800" spc="1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wichtige</a:t>
            </a:r>
            <a:r>
              <a:rPr dirty="0" sz="800" spc="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grafische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Elemente</a:t>
            </a:r>
            <a:r>
              <a:rPr dirty="0" sz="800" spc="8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sollten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nur</a:t>
            </a:r>
            <a:endParaRPr sz="800">
              <a:latin typeface="Arial"/>
              <a:cs typeface="Arial"/>
            </a:endParaRPr>
          </a:p>
          <a:p>
            <a:pPr marL="17145" marR="124460" indent="-3175">
              <a:lnSpc>
                <a:spcPct val="112700"/>
              </a:lnSpc>
              <a:spcBef>
                <a:spcPts val="25"/>
              </a:spcBef>
            </a:pP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innerhalb</a:t>
            </a:r>
            <a:r>
              <a:rPr dirty="0" sz="800" spc="1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1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blauen</a:t>
            </a:r>
            <a:r>
              <a:rPr dirty="0" sz="800" spc="114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platziert</a:t>
            </a:r>
            <a:r>
              <a:rPr dirty="0" sz="800" spc="114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werden</a:t>
            </a:r>
            <a:r>
              <a:rPr dirty="0" sz="800" spc="1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50">
                <a:solidFill>
                  <a:srgbClr val="EB078E"/>
                </a:solidFill>
                <a:latin typeface="Arial"/>
                <a:cs typeface="Arial"/>
              </a:rPr>
              <a:t>damit</a:t>
            </a:r>
            <a:r>
              <a:rPr dirty="0" sz="800" spc="9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00" spc="1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nicht</a:t>
            </a:r>
            <a:r>
              <a:rPr dirty="0" sz="800" spc="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zu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 knapp</a:t>
            </a:r>
            <a:r>
              <a:rPr dirty="0" sz="800" spc="8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am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00" spc="8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stehen.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rote</a:t>
            </a:r>
            <a:r>
              <a:rPr dirty="0" sz="1000" spc="6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Linie=</a:t>
            </a:r>
            <a:r>
              <a:rPr dirty="0" sz="1000" spc="9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Endformat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5"/>
              </a:spcBef>
            </a:pP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Sichtbarer</a:t>
            </a:r>
            <a:r>
              <a:rPr dirty="0" sz="800" spc="1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Bereich</a:t>
            </a:r>
            <a:r>
              <a:rPr dirty="0" sz="800" spc="1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nach</a:t>
            </a:r>
            <a:r>
              <a:rPr dirty="0" sz="80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Endverarbeitung.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1000" spc="4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1000" spc="2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Arbeitsfläche=</a:t>
            </a:r>
            <a:r>
              <a:rPr dirty="0" sz="1000" spc="4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Druckformat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0"/>
              </a:spcBef>
            </a:pP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Teil</a:t>
            </a:r>
            <a:r>
              <a:rPr dirty="0" sz="80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zwischen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roter</a:t>
            </a:r>
            <a:r>
              <a:rPr dirty="0" sz="80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und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dem</a:t>
            </a:r>
            <a:r>
              <a:rPr dirty="0" sz="80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Arbeitsfläche</a:t>
            </a:r>
            <a:r>
              <a:rPr dirty="0" sz="800" spc="1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dient</a:t>
            </a:r>
            <a:endParaRPr sz="800">
              <a:latin typeface="Arial"/>
              <a:cs typeface="Arial"/>
            </a:endParaRPr>
          </a:p>
          <a:p>
            <a:pPr marL="17145" marR="152400">
              <a:lnSpc>
                <a:spcPct val="113900"/>
              </a:lnSpc>
              <a:spcBef>
                <a:spcPts val="15"/>
              </a:spcBef>
            </a:pP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als</a:t>
            </a:r>
            <a:r>
              <a:rPr dirty="0" sz="800" spc="1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Überfüller.</a:t>
            </a:r>
            <a:r>
              <a:rPr dirty="0" sz="800" spc="2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Grafiken,</a:t>
            </a:r>
            <a:r>
              <a:rPr dirty="0" sz="800" spc="2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Hintergrundbilder</a:t>
            </a:r>
            <a:r>
              <a:rPr dirty="0" sz="800" spc="2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oder</a:t>
            </a:r>
            <a:r>
              <a:rPr dirty="0" sz="800" spc="2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Farbflächen</a:t>
            </a:r>
            <a:r>
              <a:rPr dirty="0" sz="800" spc="3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die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 bis</a:t>
            </a:r>
            <a:r>
              <a:rPr dirty="0" sz="80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zur</a:t>
            </a:r>
            <a:r>
              <a:rPr dirty="0" sz="800" spc="1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roten</a:t>
            </a:r>
            <a:r>
              <a:rPr dirty="0" sz="800" spc="1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reichen,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sollten</a:t>
            </a:r>
            <a:r>
              <a:rPr dirty="0" sz="800" spc="1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über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00" spc="1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hinaus</a:t>
            </a:r>
            <a:r>
              <a:rPr dirty="0" sz="800" spc="114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ragen</a:t>
            </a:r>
            <a:r>
              <a:rPr dirty="0" sz="800" spc="1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um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 nach</a:t>
            </a:r>
            <a:r>
              <a:rPr dirty="0" sz="80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Endfertigung</a:t>
            </a:r>
            <a:r>
              <a:rPr dirty="0" sz="800" spc="-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sauber</a:t>
            </a:r>
            <a:r>
              <a:rPr dirty="0" sz="80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bedruckte Ränder</a:t>
            </a:r>
            <a:r>
              <a:rPr dirty="0" sz="800" spc="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zu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 erhalten.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5963" y="328019"/>
            <a:ext cx="1820219" cy="253800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7560309" cy="7560309"/>
            <a:chOff x="72002" y="71990"/>
            <a:chExt cx="7560309" cy="7560309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2778" y="682443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393246" y="846163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7555865" cy="7555865"/>
            </a:xfrm>
            <a:custGeom>
              <a:avLst/>
              <a:gdLst/>
              <a:ahLst/>
              <a:cxnLst/>
              <a:rect l="l" t="t" r="r" b="b"/>
              <a:pathLst>
                <a:path w="7555865" h="7555865">
                  <a:moveTo>
                    <a:pt x="0" y="7555369"/>
                  </a:moveTo>
                  <a:lnTo>
                    <a:pt x="7555369" y="7555369"/>
                  </a:lnTo>
                  <a:lnTo>
                    <a:pt x="7555369" y="0"/>
                  </a:lnTo>
                  <a:lnTo>
                    <a:pt x="0" y="0"/>
                  </a:lnTo>
                  <a:lnTo>
                    <a:pt x="0" y="7555369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11668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0"/>
                  </a:moveTo>
                  <a:lnTo>
                    <a:pt x="0" y="695711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1669" y="7521683"/>
              <a:ext cx="6957695" cy="0"/>
            </a:xfrm>
            <a:custGeom>
              <a:avLst/>
              <a:gdLst/>
              <a:ahLst/>
              <a:cxnLst/>
              <a:rect l="l" t="t" r="r" b="b"/>
              <a:pathLst>
                <a:path w="6957695" h="0">
                  <a:moveTo>
                    <a:pt x="0" y="0"/>
                  </a:moveTo>
                  <a:lnTo>
                    <a:pt x="695711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521685" y="335216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695711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5219" y="182312"/>
              <a:ext cx="6957695" cy="0"/>
            </a:xfrm>
            <a:custGeom>
              <a:avLst/>
              <a:gdLst/>
              <a:ahLst/>
              <a:cxnLst/>
              <a:rect l="l" t="t" r="r" b="b"/>
              <a:pathLst>
                <a:path w="6957695" h="0">
                  <a:moveTo>
                    <a:pt x="6957110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7"/>
              <a:ext cx="7339965" cy="7339965"/>
            </a:xfrm>
            <a:custGeom>
              <a:avLst/>
              <a:gdLst/>
              <a:ahLst/>
              <a:cxnLst/>
              <a:rect l="l" t="t" r="r" b="b"/>
              <a:pathLst>
                <a:path w="7339965" h="7339965">
                  <a:moveTo>
                    <a:pt x="0" y="7262914"/>
                  </a:moveTo>
                  <a:lnTo>
                    <a:pt x="0" y="7339368"/>
                  </a:lnTo>
                  <a:lnTo>
                    <a:pt x="76454" y="7339368"/>
                  </a:lnTo>
                </a:path>
                <a:path w="7339965" h="7339965">
                  <a:moveTo>
                    <a:pt x="7262914" y="7339368"/>
                  </a:moveTo>
                  <a:lnTo>
                    <a:pt x="7339368" y="7339368"/>
                  </a:lnTo>
                  <a:lnTo>
                    <a:pt x="7339368" y="7262914"/>
                  </a:lnTo>
                </a:path>
                <a:path w="7339965" h="7339965">
                  <a:moveTo>
                    <a:pt x="7339368" y="76441"/>
                  </a:moveTo>
                  <a:lnTo>
                    <a:pt x="7339368" y="0"/>
                  </a:lnTo>
                  <a:lnTo>
                    <a:pt x="7262914" y="0"/>
                  </a:lnTo>
                </a:path>
                <a:path w="7339965" h="7339965">
                  <a:moveTo>
                    <a:pt x="76454" y="0"/>
                  </a:moveTo>
                  <a:lnTo>
                    <a:pt x="0" y="0"/>
                  </a:lnTo>
                  <a:lnTo>
                    <a:pt x="0" y="76441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00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dirty="0" spc="-10"/>
              <a:t>Durchschreibesatz</a:t>
            </a:r>
          </a:p>
          <a:p>
            <a:pPr marL="13970">
              <a:lnSpc>
                <a:spcPct val="100000"/>
              </a:lnSpc>
              <a:spcBef>
                <a:spcPts val="225"/>
              </a:spcBef>
            </a:pPr>
            <a:r>
              <a:rPr dirty="0" sz="1950" spc="-60"/>
              <a:t>210x210mm,</a:t>
            </a:r>
            <a:r>
              <a:rPr dirty="0" sz="1950" spc="-10"/>
              <a:t> </a:t>
            </a:r>
            <a:r>
              <a:rPr dirty="0" sz="1950" spc="-95"/>
              <a:t>Rückseite</a:t>
            </a:r>
            <a:endParaRPr sz="1950"/>
          </a:p>
        </p:txBody>
      </p:sp>
      <p:sp>
        <p:nvSpPr>
          <p:cNvPr id="3" name="object 3" descr=""/>
          <p:cNvSpPr txBox="1"/>
          <p:nvPr/>
        </p:nvSpPr>
        <p:spPr>
          <a:xfrm>
            <a:off x="253612" y="1027897"/>
            <a:ext cx="3233420" cy="1969135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blaue</a:t>
            </a:r>
            <a:r>
              <a:rPr dirty="0" sz="1000" spc="9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Linie=</a:t>
            </a:r>
            <a:r>
              <a:rPr dirty="0" sz="1000" spc="8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Sicherheitsabstand</a:t>
            </a:r>
            <a:endParaRPr sz="10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105"/>
              </a:spcBef>
            </a:pP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Texte,</a:t>
            </a:r>
            <a:r>
              <a:rPr dirty="0" sz="800" spc="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Logos,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oder</a:t>
            </a:r>
            <a:r>
              <a:rPr dirty="0" sz="800" spc="1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andere</a:t>
            </a:r>
            <a:r>
              <a:rPr dirty="0" sz="800" spc="1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wichtige</a:t>
            </a:r>
            <a:r>
              <a:rPr dirty="0" sz="800" spc="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grafische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Elemente</a:t>
            </a:r>
            <a:r>
              <a:rPr dirty="0" sz="800" spc="8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sollten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nur</a:t>
            </a:r>
            <a:endParaRPr sz="800">
              <a:latin typeface="Arial"/>
              <a:cs typeface="Arial"/>
            </a:endParaRPr>
          </a:p>
          <a:p>
            <a:pPr marL="17145" marR="124460" indent="-3175">
              <a:lnSpc>
                <a:spcPct val="112700"/>
              </a:lnSpc>
              <a:spcBef>
                <a:spcPts val="25"/>
              </a:spcBef>
            </a:pP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innerhalb</a:t>
            </a:r>
            <a:r>
              <a:rPr dirty="0" sz="800" spc="1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1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blauen</a:t>
            </a:r>
            <a:r>
              <a:rPr dirty="0" sz="800" spc="114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platziert</a:t>
            </a:r>
            <a:r>
              <a:rPr dirty="0" sz="800" spc="114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werden</a:t>
            </a:r>
            <a:r>
              <a:rPr dirty="0" sz="800" spc="1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50">
                <a:solidFill>
                  <a:srgbClr val="EB078E"/>
                </a:solidFill>
                <a:latin typeface="Arial"/>
                <a:cs typeface="Arial"/>
              </a:rPr>
              <a:t>damit</a:t>
            </a:r>
            <a:r>
              <a:rPr dirty="0" sz="800" spc="9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00" spc="1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nicht</a:t>
            </a:r>
            <a:r>
              <a:rPr dirty="0" sz="800" spc="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zu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 knapp</a:t>
            </a:r>
            <a:r>
              <a:rPr dirty="0" sz="800" spc="8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am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00" spc="8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stehen.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rote</a:t>
            </a:r>
            <a:r>
              <a:rPr dirty="0" sz="1000" spc="6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Linie=</a:t>
            </a:r>
            <a:r>
              <a:rPr dirty="0" sz="1000" spc="9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Endformat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5"/>
              </a:spcBef>
            </a:pP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Sichtbarer</a:t>
            </a:r>
            <a:r>
              <a:rPr dirty="0" sz="800" spc="1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Bereich</a:t>
            </a:r>
            <a:r>
              <a:rPr dirty="0" sz="800" spc="1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nach</a:t>
            </a:r>
            <a:r>
              <a:rPr dirty="0" sz="80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Endverarbeitung.</a:t>
            </a:r>
            <a:endParaRPr sz="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1000" spc="4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1000" spc="2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Arbeitsfläche=</a:t>
            </a:r>
            <a:r>
              <a:rPr dirty="0" sz="1000" spc="4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Druckformat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0"/>
              </a:spcBef>
            </a:pP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Teil</a:t>
            </a:r>
            <a:r>
              <a:rPr dirty="0" sz="80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zwischen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roter</a:t>
            </a:r>
            <a:r>
              <a:rPr dirty="0" sz="80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und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dem</a:t>
            </a:r>
            <a:r>
              <a:rPr dirty="0" sz="80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0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Arbeitsfläche</a:t>
            </a:r>
            <a:r>
              <a:rPr dirty="0" sz="800" spc="1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dient</a:t>
            </a:r>
            <a:endParaRPr sz="800">
              <a:latin typeface="Arial"/>
              <a:cs typeface="Arial"/>
            </a:endParaRPr>
          </a:p>
          <a:p>
            <a:pPr marL="17145" marR="152400">
              <a:lnSpc>
                <a:spcPct val="113900"/>
              </a:lnSpc>
              <a:spcBef>
                <a:spcPts val="15"/>
              </a:spcBef>
            </a:pP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als</a:t>
            </a:r>
            <a:r>
              <a:rPr dirty="0" sz="800" spc="1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Überfüller.</a:t>
            </a:r>
            <a:r>
              <a:rPr dirty="0" sz="800" spc="2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Grafiken,</a:t>
            </a:r>
            <a:r>
              <a:rPr dirty="0" sz="800" spc="2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Hintergrundbilder</a:t>
            </a:r>
            <a:r>
              <a:rPr dirty="0" sz="800" spc="2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oder</a:t>
            </a:r>
            <a:r>
              <a:rPr dirty="0" sz="800" spc="2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Farbflächen</a:t>
            </a:r>
            <a:r>
              <a:rPr dirty="0" sz="800" spc="30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die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 bis</a:t>
            </a:r>
            <a:r>
              <a:rPr dirty="0" sz="80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zur</a:t>
            </a:r>
            <a:r>
              <a:rPr dirty="0" sz="800" spc="1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roten</a:t>
            </a:r>
            <a:r>
              <a:rPr dirty="0" sz="800" spc="1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reichen,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sollten</a:t>
            </a:r>
            <a:r>
              <a:rPr dirty="0" sz="800" spc="1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über</a:t>
            </a:r>
            <a:r>
              <a:rPr dirty="0" sz="800" spc="9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00" spc="1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hinaus</a:t>
            </a:r>
            <a:r>
              <a:rPr dirty="0" sz="800" spc="114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>
                <a:solidFill>
                  <a:srgbClr val="EB078E"/>
                </a:solidFill>
                <a:latin typeface="Arial"/>
                <a:cs typeface="Arial"/>
              </a:rPr>
              <a:t>ragen</a:t>
            </a:r>
            <a:r>
              <a:rPr dirty="0" sz="800" spc="1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-25">
                <a:solidFill>
                  <a:srgbClr val="EB078E"/>
                </a:solidFill>
                <a:latin typeface="Arial"/>
                <a:cs typeface="Arial"/>
              </a:rPr>
              <a:t>um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 nach</a:t>
            </a:r>
            <a:r>
              <a:rPr dirty="0" sz="80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0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Endfertigung</a:t>
            </a:r>
            <a:r>
              <a:rPr dirty="0" sz="800" spc="-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sauber</a:t>
            </a:r>
            <a:r>
              <a:rPr dirty="0" sz="80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20">
                <a:solidFill>
                  <a:srgbClr val="EB078E"/>
                </a:solidFill>
                <a:latin typeface="Arial"/>
                <a:cs typeface="Arial"/>
              </a:rPr>
              <a:t>bedruckte Ränder</a:t>
            </a:r>
            <a:r>
              <a:rPr dirty="0" sz="800" spc="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00" spc="10">
                <a:solidFill>
                  <a:srgbClr val="EB078E"/>
                </a:solidFill>
                <a:latin typeface="Arial"/>
                <a:cs typeface="Arial"/>
              </a:rPr>
              <a:t>zu</a:t>
            </a:r>
            <a:r>
              <a:rPr dirty="0" sz="800" spc="-10">
                <a:solidFill>
                  <a:srgbClr val="EB078E"/>
                </a:solidFill>
                <a:latin typeface="Arial"/>
                <a:cs typeface="Arial"/>
              </a:rPr>
              <a:t> erhalten.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2023-09-13T09:27:41Z</dcterms:created>
  <dcterms:modified xsi:type="dcterms:W3CDTF">2023-09-13T09:27:41Z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