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5473700" cy="5473700"/>
  <p:notesSz cx="5473700" cy="54737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0527" y="1696847"/>
            <a:ext cx="4652645" cy="1149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0" b="0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1055" y="3065272"/>
            <a:ext cx="3831590" cy="1368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00" b="0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00" b="0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3685" y="1258951"/>
            <a:ext cx="2381059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18955" y="1258951"/>
            <a:ext cx="2381059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00" b="0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4963" y="390112"/>
            <a:ext cx="1875789" cy="2241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300" b="0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3685" y="1258951"/>
            <a:ext cx="4926330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1058" y="5090541"/>
            <a:ext cx="1751584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3685" y="5090541"/>
            <a:ext cx="1258951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41064" y="5090541"/>
            <a:ext cx="1258951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035" y="529182"/>
            <a:ext cx="1835294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89"/>
            <a:ext cx="5328285" cy="5328285"/>
            <a:chOff x="72002" y="71989"/>
            <a:chExt cx="5328285" cy="532828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5297" y="883607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585765" y="1047327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5323840" cy="5323840"/>
            </a:xfrm>
            <a:custGeom>
              <a:avLst/>
              <a:gdLst/>
              <a:ahLst/>
              <a:cxnLst/>
              <a:rect l="l" t="t" r="r" b="b"/>
              <a:pathLst>
                <a:path w="5323840" h="5323840">
                  <a:moveTo>
                    <a:pt x="0" y="5323370"/>
                  </a:moveTo>
                  <a:lnTo>
                    <a:pt x="5323370" y="5323370"/>
                  </a:lnTo>
                  <a:lnTo>
                    <a:pt x="5323370" y="0"/>
                  </a:lnTo>
                  <a:lnTo>
                    <a:pt x="0" y="0"/>
                  </a:lnTo>
                  <a:lnTo>
                    <a:pt x="0" y="5323370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07638"/>
              <a:ext cx="0" cy="4732020"/>
            </a:xfrm>
            <a:custGeom>
              <a:avLst/>
              <a:gdLst/>
              <a:ahLst/>
              <a:cxnLst/>
              <a:rect l="l" t="t" r="r" b="b"/>
              <a:pathLst>
                <a:path w="0" h="4732020">
                  <a:moveTo>
                    <a:pt x="0" y="0"/>
                  </a:moveTo>
                  <a:lnTo>
                    <a:pt x="0" y="4731829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07639" y="5289683"/>
              <a:ext cx="4732020" cy="0"/>
            </a:xfrm>
            <a:custGeom>
              <a:avLst/>
              <a:gdLst/>
              <a:ahLst/>
              <a:cxnLst/>
              <a:rect l="l" t="t" r="r" b="b"/>
              <a:pathLst>
                <a:path w="4732020" h="0">
                  <a:moveTo>
                    <a:pt x="0" y="0"/>
                  </a:moveTo>
                  <a:lnTo>
                    <a:pt x="4731829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289685" y="332529"/>
              <a:ext cx="0" cy="4732020"/>
            </a:xfrm>
            <a:custGeom>
              <a:avLst/>
              <a:gdLst/>
              <a:ahLst/>
              <a:cxnLst/>
              <a:rect l="l" t="t" r="r" b="b"/>
              <a:pathLst>
                <a:path w="0" h="4732020">
                  <a:moveTo>
                    <a:pt x="0" y="4731829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2530" y="182312"/>
              <a:ext cx="4732020" cy="0"/>
            </a:xfrm>
            <a:custGeom>
              <a:avLst/>
              <a:gdLst/>
              <a:ahLst/>
              <a:cxnLst/>
              <a:rect l="l" t="t" r="r" b="b"/>
              <a:pathLst>
                <a:path w="4732020" h="0">
                  <a:moveTo>
                    <a:pt x="4731829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14"/>
              <a:ext cx="5107940" cy="5107940"/>
            </a:xfrm>
            <a:custGeom>
              <a:avLst/>
              <a:gdLst/>
              <a:ahLst/>
              <a:cxnLst/>
              <a:rect l="l" t="t" r="r" b="b"/>
              <a:pathLst>
                <a:path w="5107940" h="5107940">
                  <a:moveTo>
                    <a:pt x="0" y="5032260"/>
                  </a:moveTo>
                  <a:lnTo>
                    <a:pt x="0" y="5107368"/>
                  </a:lnTo>
                  <a:lnTo>
                    <a:pt x="75107" y="5107368"/>
                  </a:lnTo>
                </a:path>
                <a:path w="5107940" h="5107940">
                  <a:moveTo>
                    <a:pt x="5032260" y="5107368"/>
                  </a:moveTo>
                  <a:lnTo>
                    <a:pt x="5107368" y="5107368"/>
                  </a:lnTo>
                  <a:lnTo>
                    <a:pt x="5107368" y="5032260"/>
                  </a:lnTo>
                </a:path>
                <a:path w="5107940" h="5107940">
                  <a:moveTo>
                    <a:pt x="5107368" y="75107"/>
                  </a:moveTo>
                  <a:lnTo>
                    <a:pt x="5107368" y="0"/>
                  </a:lnTo>
                  <a:lnTo>
                    <a:pt x="5032260" y="0"/>
                  </a:lnTo>
                </a:path>
                <a:path w="5107940" h="5107940">
                  <a:moveTo>
                    <a:pt x="75107" y="0"/>
                  </a:moveTo>
                  <a:lnTo>
                    <a:pt x="0" y="0"/>
                  </a:lnTo>
                  <a:lnTo>
                    <a:pt x="0" y="75107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71220" y="176498"/>
            <a:ext cx="152082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10" b="1">
                <a:solidFill>
                  <a:srgbClr val="F49AC1"/>
                </a:solidFill>
                <a:latin typeface="Arial"/>
                <a:cs typeface="Arial"/>
              </a:rPr>
              <a:t>Durchschreibesatz</a:t>
            </a:r>
            <a:endParaRPr sz="12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4963" y="390112"/>
            <a:ext cx="1875789" cy="22415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148xl48mm,</a:t>
            </a:r>
            <a:r>
              <a:rPr dirty="0" spc="405"/>
              <a:t> </a:t>
            </a:r>
            <a:r>
              <a:rPr dirty="0" spc="-10"/>
              <a:t>Vorderseite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67394" y="689320"/>
            <a:ext cx="3581400" cy="114363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75"/>
              </a:spcBef>
            </a:pPr>
            <a:r>
              <a:rPr dirty="0" sz="650" spc="20" b="1">
                <a:solidFill>
                  <a:srgbClr val="EB058E"/>
                </a:solidFill>
                <a:latin typeface="Arial"/>
                <a:cs typeface="Arial"/>
              </a:rPr>
              <a:t>blaue</a:t>
            </a:r>
            <a:r>
              <a:rPr dirty="0" sz="650" spc="1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20" b="1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650" spc="7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Sicherheitsabstand</a:t>
            </a:r>
            <a:endParaRPr sz="650">
              <a:latin typeface="Arial"/>
              <a:cs typeface="Arial"/>
            </a:endParaRPr>
          </a:p>
          <a:p>
            <a:pPr marL="13335" marR="5080" indent="635">
              <a:lnSpc>
                <a:spcPct val="109400"/>
              </a:lnSpc>
              <a:spcBef>
                <a:spcPts val="5"/>
              </a:spcBef>
            </a:pP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Logos,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6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andere</a:t>
            </a:r>
            <a:r>
              <a:rPr dirty="0" sz="550" spc="11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wicht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ge</a:t>
            </a:r>
            <a:r>
              <a:rPr dirty="0" sz="550" spc="3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grafische</a:t>
            </a:r>
            <a:r>
              <a:rPr dirty="0" sz="550" spc="9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Elemente</a:t>
            </a:r>
            <a:r>
              <a:rPr dirty="0" sz="550" spc="1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sollten</a:t>
            </a:r>
            <a:r>
              <a:rPr dirty="0" sz="550" spc="9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nur</a:t>
            </a:r>
            <a:r>
              <a:rPr dirty="0" sz="550" spc="7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inn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rhalb</a:t>
            </a:r>
            <a:r>
              <a:rPr dirty="0" sz="550" spc="3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6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r>
              <a:rPr dirty="0" sz="550" spc="1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werden</a:t>
            </a:r>
            <a:r>
              <a:rPr dirty="0" sz="550" spc="50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ht</a:t>
            </a:r>
            <a:r>
              <a:rPr dirty="0" sz="550" spc="9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knapp</a:t>
            </a:r>
            <a:r>
              <a:rPr dirty="0" sz="550" spc="6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am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ste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n.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355"/>
              </a:spcBef>
            </a:pP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rote</a:t>
            </a:r>
            <a:r>
              <a:rPr dirty="0" sz="650" spc="7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650" spc="10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Endformat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Bere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3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na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2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8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End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verarbe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itun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Rand</a:t>
            </a:r>
            <a:r>
              <a:rPr dirty="0" sz="650" spc="1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20" b="1">
                <a:solidFill>
                  <a:srgbClr val="EB058E"/>
                </a:solidFill>
                <a:latin typeface="Arial"/>
                <a:cs typeface="Arial"/>
              </a:rPr>
              <a:t>der</a:t>
            </a:r>
            <a:r>
              <a:rPr dirty="0" sz="650" spc="40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20" b="1">
                <a:solidFill>
                  <a:srgbClr val="EB058E"/>
                </a:solidFill>
                <a:latin typeface="Arial"/>
                <a:cs typeface="Arial"/>
              </a:rPr>
              <a:t>Arbeitsfläche=</a:t>
            </a:r>
            <a:r>
              <a:rPr dirty="0" sz="650" spc="1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Druckformat</a:t>
            </a:r>
            <a:endParaRPr sz="6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40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Teil</a:t>
            </a:r>
            <a:r>
              <a:rPr dirty="0" sz="550" spc="3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zw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sc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spc="4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roter</a:t>
            </a:r>
            <a:r>
              <a:rPr dirty="0" sz="550" spc="9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Lini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e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und</a:t>
            </a:r>
            <a:r>
              <a:rPr dirty="0" sz="550" spc="1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8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Rand</a:t>
            </a:r>
            <a:r>
              <a:rPr dirty="0" sz="550" spc="7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Arbe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it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flä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che</a:t>
            </a:r>
            <a:r>
              <a:rPr dirty="0" sz="550" spc="2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als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Überfüller.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G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afike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n,</a:t>
            </a:r>
            <a:r>
              <a:rPr dirty="0" sz="550" spc="-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Hint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erg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rundbild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er</a:t>
            </a:r>
            <a:endParaRPr sz="550">
              <a:latin typeface="Arial"/>
              <a:cs typeface="Arial"/>
            </a:endParaRPr>
          </a:p>
          <a:p>
            <a:pPr marL="13335" marR="113664" indent="-635">
              <a:lnSpc>
                <a:spcPct val="112999"/>
              </a:lnSpc>
            </a:pP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-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5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zur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roten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Lini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-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so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ll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ten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über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hinaus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ragen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spc="8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Endfertigung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sauber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4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5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erhalten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1054" y="404474"/>
            <a:ext cx="1822847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89"/>
            <a:ext cx="5328285" cy="5328285"/>
            <a:chOff x="72002" y="71989"/>
            <a:chExt cx="5328285" cy="532828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7869" y="758899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518337" y="922619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5323840" cy="5323840"/>
            </a:xfrm>
            <a:custGeom>
              <a:avLst/>
              <a:gdLst/>
              <a:ahLst/>
              <a:cxnLst/>
              <a:rect l="l" t="t" r="r" b="b"/>
              <a:pathLst>
                <a:path w="5323840" h="5323840">
                  <a:moveTo>
                    <a:pt x="0" y="5323370"/>
                  </a:moveTo>
                  <a:lnTo>
                    <a:pt x="5323370" y="5323370"/>
                  </a:lnTo>
                  <a:lnTo>
                    <a:pt x="5323370" y="0"/>
                  </a:lnTo>
                  <a:lnTo>
                    <a:pt x="0" y="0"/>
                  </a:lnTo>
                  <a:lnTo>
                    <a:pt x="0" y="5323370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07638"/>
              <a:ext cx="0" cy="4732020"/>
            </a:xfrm>
            <a:custGeom>
              <a:avLst/>
              <a:gdLst/>
              <a:ahLst/>
              <a:cxnLst/>
              <a:rect l="l" t="t" r="r" b="b"/>
              <a:pathLst>
                <a:path w="0" h="4732020">
                  <a:moveTo>
                    <a:pt x="0" y="0"/>
                  </a:moveTo>
                  <a:lnTo>
                    <a:pt x="0" y="4731829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07639" y="5289683"/>
              <a:ext cx="4732020" cy="0"/>
            </a:xfrm>
            <a:custGeom>
              <a:avLst/>
              <a:gdLst/>
              <a:ahLst/>
              <a:cxnLst/>
              <a:rect l="l" t="t" r="r" b="b"/>
              <a:pathLst>
                <a:path w="4732020" h="0">
                  <a:moveTo>
                    <a:pt x="0" y="0"/>
                  </a:moveTo>
                  <a:lnTo>
                    <a:pt x="4731829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289685" y="332529"/>
              <a:ext cx="0" cy="4732020"/>
            </a:xfrm>
            <a:custGeom>
              <a:avLst/>
              <a:gdLst/>
              <a:ahLst/>
              <a:cxnLst/>
              <a:rect l="l" t="t" r="r" b="b"/>
              <a:pathLst>
                <a:path w="0" h="4732020">
                  <a:moveTo>
                    <a:pt x="0" y="4731829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2530" y="182312"/>
              <a:ext cx="4732020" cy="0"/>
            </a:xfrm>
            <a:custGeom>
              <a:avLst/>
              <a:gdLst/>
              <a:ahLst/>
              <a:cxnLst/>
              <a:rect l="l" t="t" r="r" b="b"/>
              <a:pathLst>
                <a:path w="4732020" h="0">
                  <a:moveTo>
                    <a:pt x="4731829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14"/>
              <a:ext cx="5107940" cy="5107940"/>
            </a:xfrm>
            <a:custGeom>
              <a:avLst/>
              <a:gdLst/>
              <a:ahLst/>
              <a:cxnLst/>
              <a:rect l="l" t="t" r="r" b="b"/>
              <a:pathLst>
                <a:path w="5107940" h="5107940">
                  <a:moveTo>
                    <a:pt x="0" y="5032260"/>
                  </a:moveTo>
                  <a:lnTo>
                    <a:pt x="0" y="5107368"/>
                  </a:lnTo>
                  <a:lnTo>
                    <a:pt x="75107" y="5107368"/>
                  </a:lnTo>
                </a:path>
                <a:path w="5107940" h="5107940">
                  <a:moveTo>
                    <a:pt x="5032260" y="5107368"/>
                  </a:moveTo>
                  <a:lnTo>
                    <a:pt x="5107368" y="5107368"/>
                  </a:lnTo>
                  <a:lnTo>
                    <a:pt x="5107368" y="5032260"/>
                  </a:lnTo>
                </a:path>
                <a:path w="5107940" h="5107940">
                  <a:moveTo>
                    <a:pt x="5107368" y="75107"/>
                  </a:moveTo>
                  <a:lnTo>
                    <a:pt x="5107368" y="0"/>
                  </a:lnTo>
                  <a:lnTo>
                    <a:pt x="5032260" y="0"/>
                  </a:lnTo>
                </a:path>
                <a:path w="5107940" h="5107940">
                  <a:moveTo>
                    <a:pt x="75107" y="0"/>
                  </a:moveTo>
                  <a:lnTo>
                    <a:pt x="0" y="0"/>
                  </a:lnTo>
                  <a:lnTo>
                    <a:pt x="0" y="75107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71220" y="176498"/>
            <a:ext cx="1520825" cy="2165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50" spc="-10" b="1">
                <a:solidFill>
                  <a:srgbClr val="F49AC1"/>
                </a:solidFill>
                <a:latin typeface="Arial"/>
                <a:cs typeface="Arial"/>
              </a:rPr>
              <a:t>Durchschreibesatz</a:t>
            </a:r>
            <a:endParaRPr sz="12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4963" y="390112"/>
            <a:ext cx="1751964" cy="22415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148xl48mm,</a:t>
            </a:r>
            <a:r>
              <a:rPr dirty="0" spc="425"/>
              <a:t> </a:t>
            </a:r>
            <a:r>
              <a:rPr dirty="0" spc="-10"/>
              <a:t>Rückseite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67394" y="689320"/>
            <a:ext cx="3581400" cy="114363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75"/>
              </a:spcBef>
            </a:pPr>
            <a:r>
              <a:rPr dirty="0" sz="650" spc="20" b="1">
                <a:solidFill>
                  <a:srgbClr val="EB058E"/>
                </a:solidFill>
                <a:latin typeface="Arial"/>
                <a:cs typeface="Arial"/>
              </a:rPr>
              <a:t>blaue</a:t>
            </a:r>
            <a:r>
              <a:rPr dirty="0" sz="650" spc="1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20" b="1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650" spc="7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Sicherheitsabstand</a:t>
            </a:r>
            <a:endParaRPr sz="650">
              <a:latin typeface="Arial"/>
              <a:cs typeface="Arial"/>
            </a:endParaRPr>
          </a:p>
          <a:p>
            <a:pPr marL="13335" marR="5080" indent="635">
              <a:lnSpc>
                <a:spcPct val="109400"/>
              </a:lnSpc>
              <a:spcBef>
                <a:spcPts val="5"/>
              </a:spcBef>
            </a:pP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Logos,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6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andere</a:t>
            </a:r>
            <a:r>
              <a:rPr dirty="0" sz="550" spc="11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wicht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ge</a:t>
            </a:r>
            <a:r>
              <a:rPr dirty="0" sz="550" spc="3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grafische</a:t>
            </a:r>
            <a:r>
              <a:rPr dirty="0" sz="550" spc="9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Elemente</a:t>
            </a:r>
            <a:r>
              <a:rPr dirty="0" sz="550" spc="1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sollten</a:t>
            </a:r>
            <a:r>
              <a:rPr dirty="0" sz="550" spc="9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nur</a:t>
            </a:r>
            <a:r>
              <a:rPr dirty="0" sz="550" spc="7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inn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rhalb</a:t>
            </a:r>
            <a:r>
              <a:rPr dirty="0" sz="550" spc="3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6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r>
              <a:rPr dirty="0" sz="550" spc="1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werden</a:t>
            </a:r>
            <a:r>
              <a:rPr dirty="0" sz="550" spc="50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ht</a:t>
            </a:r>
            <a:r>
              <a:rPr dirty="0" sz="550" spc="9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knapp</a:t>
            </a:r>
            <a:r>
              <a:rPr dirty="0" sz="550" spc="6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am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ste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n.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355"/>
              </a:spcBef>
            </a:pP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rote</a:t>
            </a:r>
            <a:r>
              <a:rPr dirty="0" sz="650" spc="7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650" spc="10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Endformat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Bere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3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na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2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8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End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verarbe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itun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8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Rand</a:t>
            </a:r>
            <a:r>
              <a:rPr dirty="0" sz="650" spc="1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20" b="1">
                <a:solidFill>
                  <a:srgbClr val="EB058E"/>
                </a:solidFill>
                <a:latin typeface="Arial"/>
                <a:cs typeface="Arial"/>
              </a:rPr>
              <a:t>der</a:t>
            </a:r>
            <a:r>
              <a:rPr dirty="0" sz="650" spc="40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20" b="1">
                <a:solidFill>
                  <a:srgbClr val="EB058E"/>
                </a:solidFill>
                <a:latin typeface="Arial"/>
                <a:cs typeface="Arial"/>
              </a:rPr>
              <a:t>Arbeitsfläche=</a:t>
            </a:r>
            <a:r>
              <a:rPr dirty="0" sz="650" spc="1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Druckformat</a:t>
            </a:r>
            <a:endParaRPr sz="6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40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Teil</a:t>
            </a:r>
            <a:r>
              <a:rPr dirty="0" sz="550" spc="3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zw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sc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spc="4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roter</a:t>
            </a:r>
            <a:r>
              <a:rPr dirty="0" sz="550" spc="9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Lini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e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und</a:t>
            </a:r>
            <a:r>
              <a:rPr dirty="0" sz="550" spc="1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8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Rand</a:t>
            </a:r>
            <a:r>
              <a:rPr dirty="0" sz="550" spc="7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Arbe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it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flä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che</a:t>
            </a:r>
            <a:r>
              <a:rPr dirty="0" sz="550" spc="2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als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Überfüller.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G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afike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n,</a:t>
            </a:r>
            <a:r>
              <a:rPr dirty="0" sz="550" spc="-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Hint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erg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rundbild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er</a:t>
            </a:r>
            <a:endParaRPr sz="550">
              <a:latin typeface="Arial"/>
              <a:cs typeface="Arial"/>
            </a:endParaRPr>
          </a:p>
          <a:p>
            <a:pPr marL="13335" marR="113664" indent="-635">
              <a:lnSpc>
                <a:spcPct val="112999"/>
              </a:lnSpc>
            </a:pP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-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5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zur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roten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Lini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-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so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ll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ten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über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hinaus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ragen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spc="8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Endfertigung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sauber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4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5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erhalten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2023-09-13T09:28:33Z</dcterms:created>
  <dcterms:modified xsi:type="dcterms:W3CDTF">2023-09-13T09:28:33Z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2023-09-13T00:00:00Z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