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</p:sldIdLst>
  <p:sldSz cx="4457700" cy="4464050"/>
  <p:notesSz cx="4457700" cy="446405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334803" y="1383855"/>
            <a:ext cx="3794442" cy="9374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550" b="1" i="0">
                <a:solidFill>
                  <a:srgbClr val="F49AC1"/>
                </a:solidFill>
                <a:latin typeface="Courier New"/>
                <a:cs typeface="Courier New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669607" y="2499868"/>
            <a:ext cx="3124835" cy="11160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550" b="1" i="0">
                <a:solidFill>
                  <a:srgbClr val="F49AC1"/>
                </a:solidFill>
                <a:latin typeface="Courier New"/>
                <a:cs typeface="Courier New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550" b="1" i="0">
                <a:solidFill>
                  <a:srgbClr val="F49AC1"/>
                </a:solidFill>
                <a:latin typeface="Courier New"/>
                <a:cs typeface="Courier New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223202" y="1026731"/>
            <a:ext cx="1941861" cy="29462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2298985" y="1026731"/>
            <a:ext cx="1941861" cy="29462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550" b="1" i="0">
                <a:solidFill>
                  <a:srgbClr val="F49AC1"/>
                </a:solidFill>
                <a:latin typeface="Courier New"/>
                <a:cs typeface="Courier New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81268" y="138321"/>
            <a:ext cx="1515110" cy="2622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550" b="1" i="0">
                <a:solidFill>
                  <a:srgbClr val="F49AC1"/>
                </a:solidFill>
                <a:latin typeface="Courier New"/>
                <a:cs typeface="Courier New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23202" y="1026731"/>
            <a:ext cx="4017645" cy="29462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1517777" y="4151566"/>
            <a:ext cx="1428496" cy="22320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223202" y="4151566"/>
            <a:ext cx="1026731" cy="22320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3214116" y="4151566"/>
            <a:ext cx="1026731" cy="22320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36623" y="479770"/>
            <a:ext cx="1837037" cy="253801"/>
          </a:xfrm>
          <a:prstGeom prst="rect">
            <a:avLst/>
          </a:prstGeom>
        </p:spPr>
      </p:pic>
      <p:grpSp>
        <p:nvGrpSpPr>
          <p:cNvPr id="3" name="object 3" descr=""/>
          <p:cNvGrpSpPr/>
          <p:nvPr/>
        </p:nvGrpSpPr>
        <p:grpSpPr>
          <a:xfrm>
            <a:off x="72002" y="71989"/>
            <a:ext cx="4320540" cy="4320540"/>
            <a:chOff x="72002" y="71989"/>
            <a:chExt cx="4320540" cy="4320540"/>
          </a:xfrm>
        </p:grpSpPr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35885" y="834195"/>
              <a:ext cx="1085780" cy="193224"/>
            </a:xfrm>
            <a:prstGeom prst="rect">
              <a:avLst/>
            </a:prstGeom>
          </p:spPr>
        </p:pic>
        <p:sp>
          <p:nvSpPr>
            <p:cNvPr id="5" name="object 5" descr=""/>
            <p:cNvSpPr/>
            <p:nvPr/>
          </p:nvSpPr>
          <p:spPr>
            <a:xfrm>
              <a:off x="1536353" y="997915"/>
              <a:ext cx="11430" cy="12065"/>
            </a:xfrm>
            <a:custGeom>
              <a:avLst/>
              <a:gdLst/>
              <a:ahLst/>
              <a:cxnLst/>
              <a:rect l="l" t="t" r="r" b="b"/>
              <a:pathLst>
                <a:path w="11430" h="12065">
                  <a:moveTo>
                    <a:pt x="8574" y="0"/>
                  </a:moveTo>
                  <a:lnTo>
                    <a:pt x="2489" y="0"/>
                  </a:lnTo>
                  <a:lnTo>
                    <a:pt x="0" y="2397"/>
                  </a:lnTo>
                  <a:lnTo>
                    <a:pt x="0" y="9312"/>
                  </a:lnTo>
                  <a:lnTo>
                    <a:pt x="2489" y="11709"/>
                  </a:lnTo>
                  <a:lnTo>
                    <a:pt x="5532" y="11709"/>
                  </a:lnTo>
                  <a:lnTo>
                    <a:pt x="8574" y="11709"/>
                  </a:lnTo>
                  <a:lnTo>
                    <a:pt x="11064" y="9312"/>
                  </a:lnTo>
                  <a:lnTo>
                    <a:pt x="11064" y="2397"/>
                  </a:lnTo>
                  <a:lnTo>
                    <a:pt x="8574" y="0"/>
                  </a:lnTo>
                  <a:close/>
                </a:path>
              </a:pathLst>
            </a:custGeom>
            <a:solidFill>
              <a:srgbClr val="F49AC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74320" y="74307"/>
              <a:ext cx="4315460" cy="4315460"/>
            </a:xfrm>
            <a:custGeom>
              <a:avLst/>
              <a:gdLst/>
              <a:ahLst/>
              <a:cxnLst/>
              <a:rect l="l" t="t" r="r" b="b"/>
              <a:pathLst>
                <a:path w="4315460" h="4315460">
                  <a:moveTo>
                    <a:pt x="0" y="4315371"/>
                  </a:moveTo>
                  <a:lnTo>
                    <a:pt x="4315371" y="4315371"/>
                  </a:lnTo>
                  <a:lnTo>
                    <a:pt x="4315371" y="0"/>
                  </a:lnTo>
                  <a:lnTo>
                    <a:pt x="0" y="0"/>
                  </a:lnTo>
                  <a:lnTo>
                    <a:pt x="0" y="4315371"/>
                  </a:lnTo>
                  <a:close/>
                </a:path>
              </a:pathLst>
            </a:custGeom>
            <a:ln w="4635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182314" y="418815"/>
              <a:ext cx="0" cy="3705225"/>
            </a:xfrm>
            <a:custGeom>
              <a:avLst/>
              <a:gdLst/>
              <a:ahLst/>
              <a:cxnLst/>
              <a:rect l="l" t="t" r="r" b="b"/>
              <a:pathLst>
                <a:path w="0" h="3705225">
                  <a:moveTo>
                    <a:pt x="0" y="0"/>
                  </a:moveTo>
                  <a:lnTo>
                    <a:pt x="0" y="3705199"/>
                  </a:lnTo>
                </a:path>
              </a:pathLst>
            </a:custGeom>
            <a:ln w="4635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418816" y="4281684"/>
              <a:ext cx="3705225" cy="0"/>
            </a:xfrm>
            <a:custGeom>
              <a:avLst/>
              <a:gdLst/>
              <a:ahLst/>
              <a:cxnLst/>
              <a:rect l="l" t="t" r="r" b="b"/>
              <a:pathLst>
                <a:path w="3705225" h="0">
                  <a:moveTo>
                    <a:pt x="0" y="0"/>
                  </a:moveTo>
                  <a:lnTo>
                    <a:pt x="3705199" y="0"/>
                  </a:lnTo>
                </a:path>
              </a:pathLst>
            </a:custGeom>
            <a:ln w="4635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4281685" y="339982"/>
              <a:ext cx="0" cy="3705225"/>
            </a:xfrm>
            <a:custGeom>
              <a:avLst/>
              <a:gdLst/>
              <a:ahLst/>
              <a:cxnLst/>
              <a:rect l="l" t="t" r="r" b="b"/>
              <a:pathLst>
                <a:path w="0" h="3705225">
                  <a:moveTo>
                    <a:pt x="0" y="3705199"/>
                  </a:moveTo>
                  <a:lnTo>
                    <a:pt x="0" y="0"/>
                  </a:lnTo>
                </a:path>
              </a:pathLst>
            </a:custGeom>
            <a:ln w="4635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339984" y="182313"/>
              <a:ext cx="3705225" cy="0"/>
            </a:xfrm>
            <a:custGeom>
              <a:avLst/>
              <a:gdLst/>
              <a:ahLst/>
              <a:cxnLst/>
              <a:rect l="l" t="t" r="r" b="b"/>
              <a:pathLst>
                <a:path w="3705225" h="0">
                  <a:moveTo>
                    <a:pt x="3705199" y="0"/>
                  </a:moveTo>
                  <a:lnTo>
                    <a:pt x="0" y="0"/>
                  </a:lnTo>
                </a:path>
              </a:pathLst>
            </a:custGeom>
            <a:ln w="4635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182314" y="182309"/>
              <a:ext cx="4099560" cy="4099560"/>
            </a:xfrm>
            <a:custGeom>
              <a:avLst/>
              <a:gdLst/>
              <a:ahLst/>
              <a:cxnLst/>
              <a:rect l="l" t="t" r="r" b="b"/>
              <a:pathLst>
                <a:path w="4099560" h="4099560">
                  <a:moveTo>
                    <a:pt x="0" y="4020540"/>
                  </a:moveTo>
                  <a:lnTo>
                    <a:pt x="0" y="4099369"/>
                  </a:lnTo>
                  <a:lnTo>
                    <a:pt x="78828" y="4099369"/>
                  </a:lnTo>
                </a:path>
                <a:path w="4099560" h="4099560">
                  <a:moveTo>
                    <a:pt x="4020540" y="4099369"/>
                  </a:moveTo>
                  <a:lnTo>
                    <a:pt x="4099369" y="4099369"/>
                  </a:lnTo>
                  <a:lnTo>
                    <a:pt x="4099369" y="4020540"/>
                  </a:lnTo>
                </a:path>
                <a:path w="4099560" h="4099560">
                  <a:moveTo>
                    <a:pt x="4099369" y="78841"/>
                  </a:moveTo>
                  <a:lnTo>
                    <a:pt x="4099369" y="0"/>
                  </a:lnTo>
                  <a:lnTo>
                    <a:pt x="4020540" y="0"/>
                  </a:lnTo>
                </a:path>
                <a:path w="4099560" h="4099560">
                  <a:moveTo>
                    <a:pt x="78828" y="0"/>
                  </a:moveTo>
                  <a:lnTo>
                    <a:pt x="0" y="0"/>
                  </a:lnTo>
                  <a:lnTo>
                    <a:pt x="0" y="78841"/>
                  </a:lnTo>
                </a:path>
              </a:pathLst>
            </a:custGeom>
            <a:ln w="4635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81268" y="138321"/>
            <a:ext cx="1515110" cy="26225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245"/>
              <a:t>Durchschreibesatz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164972" y="390138"/>
            <a:ext cx="2861945" cy="1442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300" spc="20">
                <a:solidFill>
                  <a:srgbClr val="F49AC1"/>
                </a:solidFill>
                <a:latin typeface="Arial"/>
                <a:cs typeface="Arial"/>
              </a:rPr>
              <a:t>120xl20mm,</a:t>
            </a:r>
            <a:r>
              <a:rPr dirty="0" sz="1300" spc="229">
                <a:solidFill>
                  <a:srgbClr val="F49AC1"/>
                </a:solidFill>
                <a:latin typeface="Arial"/>
                <a:cs typeface="Arial"/>
              </a:rPr>
              <a:t> </a:t>
            </a:r>
            <a:r>
              <a:rPr dirty="0" sz="1300" spc="-10">
                <a:solidFill>
                  <a:srgbClr val="F49AC1"/>
                </a:solidFill>
                <a:latin typeface="Arial"/>
                <a:cs typeface="Arial"/>
              </a:rPr>
              <a:t>Vorderseite</a:t>
            </a:r>
            <a:endParaRPr sz="1300">
              <a:latin typeface="Arial"/>
              <a:cs typeface="Arial"/>
            </a:endParaRPr>
          </a:p>
          <a:p>
            <a:pPr marL="15240">
              <a:lnSpc>
                <a:spcPct val="100000"/>
              </a:lnSpc>
              <a:spcBef>
                <a:spcPts val="819"/>
              </a:spcBef>
            </a:pPr>
            <a:r>
              <a:rPr dirty="0" sz="700" spc="20">
                <a:solidFill>
                  <a:srgbClr val="EB058E"/>
                </a:solidFill>
                <a:latin typeface="Arial"/>
                <a:cs typeface="Arial"/>
              </a:rPr>
              <a:t>blaue</a:t>
            </a:r>
            <a:r>
              <a:rPr dirty="0" sz="700" spc="35">
                <a:solidFill>
                  <a:srgbClr val="EB058E"/>
                </a:solidFill>
                <a:latin typeface="Arial"/>
                <a:cs typeface="Arial"/>
              </a:rPr>
              <a:t> </a:t>
            </a:r>
            <a:r>
              <a:rPr dirty="0" sz="700" spc="20">
                <a:solidFill>
                  <a:srgbClr val="EB058E"/>
                </a:solidFill>
                <a:latin typeface="Arial"/>
                <a:cs typeface="Arial"/>
              </a:rPr>
              <a:t>Linie= </a:t>
            </a:r>
            <a:r>
              <a:rPr dirty="0" sz="700" spc="-10">
                <a:solidFill>
                  <a:srgbClr val="EB058E"/>
                </a:solidFill>
                <a:latin typeface="Arial"/>
                <a:cs typeface="Arial"/>
              </a:rPr>
              <a:t>Sicherheitsabstand</a:t>
            </a:r>
            <a:endParaRPr sz="700">
              <a:latin typeface="Arial"/>
              <a:cs typeface="Arial"/>
            </a:endParaRPr>
          </a:p>
          <a:p>
            <a:pPr marL="15875" marR="5080">
              <a:lnSpc>
                <a:spcPts val="750"/>
              </a:lnSpc>
              <a:spcBef>
                <a:spcPts val="10"/>
              </a:spcBef>
            </a:pPr>
            <a:r>
              <a:rPr dirty="0" sz="550" spc="-10">
                <a:solidFill>
                  <a:srgbClr val="ED1A97"/>
                </a:solidFill>
                <a:latin typeface="Arial"/>
                <a:cs typeface="Arial"/>
              </a:rPr>
              <a:t>Texte,</a:t>
            </a:r>
            <a:r>
              <a:rPr dirty="0" sz="550" spc="1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Logos,</a:t>
            </a:r>
            <a:r>
              <a:rPr dirty="0" sz="550" spc="4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2DA0"/>
                </a:solidFill>
                <a:latin typeface="Arial"/>
                <a:cs typeface="Arial"/>
              </a:rPr>
              <a:t>oder</a:t>
            </a:r>
            <a:r>
              <a:rPr dirty="0" sz="550" spc="65">
                <a:solidFill>
                  <a:srgbClr val="ED2DA0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2DA0"/>
                </a:solidFill>
                <a:latin typeface="Arial"/>
                <a:cs typeface="Arial"/>
              </a:rPr>
              <a:t>andere</a:t>
            </a:r>
            <a:r>
              <a:rPr dirty="0" sz="550" spc="55">
                <a:solidFill>
                  <a:srgbClr val="ED2DA0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2DA0"/>
                </a:solidFill>
                <a:latin typeface="Arial"/>
                <a:cs typeface="Arial"/>
              </a:rPr>
              <a:t>wic</a:t>
            </a:r>
            <a:r>
              <a:rPr dirty="0" sz="550">
                <a:solidFill>
                  <a:srgbClr val="EB058E"/>
                </a:solidFill>
                <a:latin typeface="Arial"/>
                <a:cs typeface="Arial"/>
              </a:rPr>
              <a:t>ht</a:t>
            </a:r>
            <a:r>
              <a:rPr dirty="0" sz="550">
                <a:solidFill>
                  <a:srgbClr val="ED2DA0"/>
                </a:solidFill>
                <a:latin typeface="Arial"/>
                <a:cs typeface="Arial"/>
              </a:rPr>
              <a:t>ige</a:t>
            </a:r>
            <a:r>
              <a:rPr dirty="0" sz="550" spc="5">
                <a:solidFill>
                  <a:srgbClr val="ED2DA0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2DA0"/>
                </a:solidFill>
                <a:latin typeface="Arial"/>
                <a:cs typeface="Arial"/>
              </a:rPr>
              <a:t>g</a:t>
            </a:r>
            <a:r>
              <a:rPr dirty="0" sz="550">
                <a:solidFill>
                  <a:srgbClr val="EB058E"/>
                </a:solidFill>
                <a:latin typeface="Arial"/>
                <a:cs typeface="Arial"/>
              </a:rPr>
              <a:t>rafis</a:t>
            </a:r>
            <a:r>
              <a:rPr dirty="0" sz="550">
                <a:solidFill>
                  <a:srgbClr val="ED2DA0"/>
                </a:solidFill>
                <a:latin typeface="Arial"/>
                <a:cs typeface="Arial"/>
              </a:rPr>
              <a:t>che</a:t>
            </a:r>
            <a:r>
              <a:rPr dirty="0" sz="550" spc="40">
                <a:solidFill>
                  <a:srgbClr val="ED2DA0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Elemente</a:t>
            </a:r>
            <a:r>
              <a:rPr dirty="0" sz="550" spc="10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2DA0"/>
                </a:solidFill>
                <a:latin typeface="Arial"/>
                <a:cs typeface="Arial"/>
              </a:rPr>
              <a:t>so</a:t>
            </a:r>
            <a:r>
              <a:rPr dirty="0" sz="550">
                <a:solidFill>
                  <a:srgbClr val="EB058E"/>
                </a:solidFill>
                <a:latin typeface="Arial"/>
                <a:cs typeface="Arial"/>
              </a:rPr>
              <a:t>llt</a:t>
            </a:r>
            <a:r>
              <a:rPr dirty="0" sz="550">
                <a:solidFill>
                  <a:srgbClr val="ED2DA0"/>
                </a:solidFill>
                <a:latin typeface="Arial"/>
                <a:cs typeface="Arial"/>
              </a:rPr>
              <a:t>e</a:t>
            </a:r>
            <a:r>
              <a:rPr dirty="0" sz="550">
                <a:solidFill>
                  <a:srgbClr val="EB058E"/>
                </a:solidFill>
                <a:latin typeface="Arial"/>
                <a:cs typeface="Arial"/>
              </a:rPr>
              <a:t>n</a:t>
            </a:r>
            <a:r>
              <a:rPr dirty="0" sz="550" spc="90">
                <a:solidFill>
                  <a:srgbClr val="EB058E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nur</a:t>
            </a:r>
            <a:r>
              <a:rPr dirty="0" sz="550" spc="5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innerhalb</a:t>
            </a:r>
            <a:r>
              <a:rPr dirty="0" sz="550" spc="13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der</a:t>
            </a:r>
            <a:r>
              <a:rPr dirty="0" sz="550" spc="11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-10">
                <a:solidFill>
                  <a:srgbClr val="ED1A97"/>
                </a:solidFill>
                <a:latin typeface="Arial"/>
                <a:cs typeface="Arial"/>
              </a:rPr>
              <a:t>blauen</a:t>
            </a:r>
            <a:r>
              <a:rPr dirty="0" sz="550" spc="50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Linie</a:t>
            </a:r>
            <a:r>
              <a:rPr dirty="0" sz="550" spc="5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platziert</a:t>
            </a:r>
            <a:r>
              <a:rPr dirty="0" sz="550" spc="12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2DA0"/>
                </a:solidFill>
                <a:latin typeface="Arial"/>
                <a:cs typeface="Arial"/>
              </a:rPr>
              <a:t>werden</a:t>
            </a:r>
            <a:r>
              <a:rPr dirty="0" sz="550" spc="95">
                <a:solidFill>
                  <a:srgbClr val="ED2DA0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damit</a:t>
            </a:r>
            <a:r>
              <a:rPr dirty="0" sz="550" spc="5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diese</a:t>
            </a:r>
            <a:r>
              <a:rPr dirty="0" sz="550" spc="4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nicht</a:t>
            </a:r>
            <a:r>
              <a:rPr dirty="0" sz="550" spc="3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zu</a:t>
            </a:r>
            <a:r>
              <a:rPr dirty="0" sz="550" spc="4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knapp</a:t>
            </a:r>
            <a:r>
              <a:rPr dirty="0" sz="550" spc="4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2DA0"/>
                </a:solidFill>
                <a:latin typeface="Arial"/>
                <a:cs typeface="Arial"/>
              </a:rPr>
              <a:t>am</a:t>
            </a:r>
            <a:r>
              <a:rPr dirty="0" sz="550" spc="35">
                <a:solidFill>
                  <a:srgbClr val="ED2DA0"/>
                </a:solidFill>
                <a:latin typeface="Arial"/>
                <a:cs typeface="Arial"/>
              </a:rPr>
              <a:t> </a:t>
            </a:r>
            <a:r>
              <a:rPr dirty="0" sz="550" spc="-10">
                <a:solidFill>
                  <a:srgbClr val="ED1A97"/>
                </a:solidFill>
                <a:latin typeface="Arial"/>
                <a:cs typeface="Arial"/>
              </a:rPr>
              <a:t>Rand</a:t>
            </a:r>
            <a:r>
              <a:rPr dirty="0" sz="550" spc="7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-10">
                <a:solidFill>
                  <a:srgbClr val="ED2DA0"/>
                </a:solidFill>
                <a:latin typeface="Arial"/>
                <a:cs typeface="Arial"/>
              </a:rPr>
              <a:t>stehen.</a:t>
            </a:r>
            <a:endParaRPr sz="5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800">
              <a:latin typeface="Arial"/>
              <a:cs typeface="Arial"/>
            </a:endParaRPr>
          </a:p>
          <a:p>
            <a:pPr marL="15240">
              <a:lnSpc>
                <a:spcPct val="100000"/>
              </a:lnSpc>
            </a:pPr>
            <a:r>
              <a:rPr dirty="0" sz="700" spc="20">
                <a:solidFill>
                  <a:srgbClr val="EB058E"/>
                </a:solidFill>
                <a:latin typeface="Arial"/>
                <a:cs typeface="Arial"/>
              </a:rPr>
              <a:t>rote</a:t>
            </a:r>
            <a:r>
              <a:rPr dirty="0" sz="700" spc="30">
                <a:solidFill>
                  <a:srgbClr val="EB058E"/>
                </a:solidFill>
                <a:latin typeface="Arial"/>
                <a:cs typeface="Arial"/>
              </a:rPr>
              <a:t> </a:t>
            </a:r>
            <a:r>
              <a:rPr dirty="0" sz="700" spc="20">
                <a:solidFill>
                  <a:srgbClr val="EB058E"/>
                </a:solidFill>
                <a:latin typeface="Arial"/>
                <a:cs typeface="Arial"/>
              </a:rPr>
              <a:t>Linie=</a:t>
            </a:r>
            <a:r>
              <a:rPr dirty="0" sz="700" spc="50">
                <a:solidFill>
                  <a:srgbClr val="EB058E"/>
                </a:solidFill>
                <a:latin typeface="Arial"/>
                <a:cs typeface="Arial"/>
              </a:rPr>
              <a:t> </a:t>
            </a:r>
            <a:r>
              <a:rPr dirty="0" sz="700" spc="-10">
                <a:solidFill>
                  <a:srgbClr val="EB058E"/>
                </a:solidFill>
                <a:latin typeface="Arial"/>
                <a:cs typeface="Arial"/>
              </a:rPr>
              <a:t>Endformat</a:t>
            </a:r>
            <a:endParaRPr sz="700">
              <a:latin typeface="Arial"/>
              <a:cs typeface="Arial"/>
            </a:endParaRPr>
          </a:p>
          <a:p>
            <a:pPr marL="14604">
              <a:lnSpc>
                <a:spcPct val="100000"/>
              </a:lnSpc>
              <a:spcBef>
                <a:spcPts val="55"/>
              </a:spcBef>
            </a:pP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Sichtbarer</a:t>
            </a:r>
            <a:r>
              <a:rPr dirty="0" sz="550" spc="8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2DA0"/>
                </a:solidFill>
                <a:latin typeface="Arial"/>
                <a:cs typeface="Arial"/>
              </a:rPr>
              <a:t>Bereich</a:t>
            </a:r>
            <a:r>
              <a:rPr dirty="0" sz="550" spc="70">
                <a:solidFill>
                  <a:srgbClr val="ED2DA0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nach</a:t>
            </a:r>
            <a:r>
              <a:rPr dirty="0" sz="550" spc="4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der</a:t>
            </a:r>
            <a:r>
              <a:rPr dirty="0" sz="550" spc="3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-10">
                <a:solidFill>
                  <a:srgbClr val="ED2DA0"/>
                </a:solidFill>
                <a:latin typeface="Arial"/>
                <a:cs typeface="Arial"/>
              </a:rPr>
              <a:t>E</a:t>
            </a:r>
            <a:r>
              <a:rPr dirty="0" sz="550" spc="-10">
                <a:solidFill>
                  <a:srgbClr val="EB058E"/>
                </a:solidFill>
                <a:latin typeface="Arial"/>
                <a:cs typeface="Arial"/>
              </a:rPr>
              <a:t>nd</a:t>
            </a:r>
            <a:r>
              <a:rPr dirty="0" sz="550" spc="-10">
                <a:solidFill>
                  <a:srgbClr val="ED2DA0"/>
                </a:solidFill>
                <a:latin typeface="Arial"/>
                <a:cs typeface="Arial"/>
              </a:rPr>
              <a:t>ve</a:t>
            </a:r>
            <a:r>
              <a:rPr dirty="0" sz="550" spc="-10">
                <a:solidFill>
                  <a:srgbClr val="EB058E"/>
                </a:solidFill>
                <a:latin typeface="Arial"/>
                <a:cs typeface="Arial"/>
              </a:rPr>
              <a:t>rarb</a:t>
            </a:r>
            <a:r>
              <a:rPr dirty="0" sz="550" spc="-10">
                <a:solidFill>
                  <a:srgbClr val="ED2DA0"/>
                </a:solidFill>
                <a:latin typeface="Arial"/>
                <a:cs typeface="Arial"/>
              </a:rPr>
              <a:t>eitu</a:t>
            </a:r>
            <a:r>
              <a:rPr dirty="0" sz="550" spc="-10">
                <a:solidFill>
                  <a:srgbClr val="EB058E"/>
                </a:solidFill>
                <a:latin typeface="Arial"/>
                <a:cs typeface="Arial"/>
              </a:rPr>
              <a:t>n</a:t>
            </a:r>
            <a:r>
              <a:rPr dirty="0" sz="550" spc="-10">
                <a:solidFill>
                  <a:srgbClr val="ED2DA0"/>
                </a:solidFill>
                <a:latin typeface="Arial"/>
                <a:cs typeface="Arial"/>
              </a:rPr>
              <a:t>g.</a:t>
            </a:r>
            <a:endParaRPr sz="55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800">
              <a:latin typeface="Arial"/>
              <a:cs typeface="Arial"/>
            </a:endParaRPr>
          </a:p>
          <a:p>
            <a:pPr marL="13970">
              <a:lnSpc>
                <a:spcPct val="100000"/>
              </a:lnSpc>
            </a:pPr>
            <a:r>
              <a:rPr dirty="0" sz="700">
                <a:solidFill>
                  <a:srgbClr val="EB058E"/>
                </a:solidFill>
                <a:latin typeface="Arial"/>
                <a:cs typeface="Arial"/>
              </a:rPr>
              <a:t>Rand </a:t>
            </a:r>
            <a:r>
              <a:rPr dirty="0" sz="700" spc="10">
                <a:solidFill>
                  <a:srgbClr val="EB058E"/>
                </a:solidFill>
                <a:latin typeface="Arial"/>
                <a:cs typeface="Arial"/>
              </a:rPr>
              <a:t>der</a:t>
            </a:r>
            <a:r>
              <a:rPr dirty="0" sz="700" spc="25">
                <a:solidFill>
                  <a:srgbClr val="EB058E"/>
                </a:solidFill>
                <a:latin typeface="Arial"/>
                <a:cs typeface="Arial"/>
              </a:rPr>
              <a:t> </a:t>
            </a:r>
            <a:r>
              <a:rPr dirty="0" sz="700" spc="10">
                <a:solidFill>
                  <a:srgbClr val="EB058E"/>
                </a:solidFill>
                <a:latin typeface="Arial"/>
                <a:cs typeface="Arial"/>
              </a:rPr>
              <a:t>Arbeitsfläche</a:t>
            </a:r>
            <a:r>
              <a:rPr dirty="0" sz="700" spc="55">
                <a:solidFill>
                  <a:srgbClr val="EB058E"/>
                </a:solidFill>
                <a:latin typeface="Arial"/>
                <a:cs typeface="Arial"/>
              </a:rPr>
              <a:t> </a:t>
            </a:r>
            <a:r>
              <a:rPr dirty="0" sz="700" spc="10">
                <a:solidFill>
                  <a:srgbClr val="EB058E"/>
                </a:solidFill>
                <a:latin typeface="Arial"/>
                <a:cs typeface="Arial"/>
              </a:rPr>
              <a:t>=</a:t>
            </a:r>
            <a:r>
              <a:rPr dirty="0" sz="700" spc="-40">
                <a:solidFill>
                  <a:srgbClr val="EB058E"/>
                </a:solidFill>
                <a:latin typeface="Arial"/>
                <a:cs typeface="Arial"/>
              </a:rPr>
              <a:t> </a:t>
            </a:r>
            <a:r>
              <a:rPr dirty="0" sz="700" spc="-10">
                <a:solidFill>
                  <a:srgbClr val="EB058E"/>
                </a:solidFill>
                <a:latin typeface="Arial"/>
                <a:cs typeface="Arial"/>
              </a:rPr>
              <a:t>Druckformat</a:t>
            </a:r>
            <a:endParaRPr sz="700">
              <a:latin typeface="Arial"/>
              <a:cs typeface="Arial"/>
            </a:endParaRPr>
          </a:p>
          <a:p>
            <a:pPr marL="15875">
              <a:lnSpc>
                <a:spcPct val="100000"/>
              </a:lnSpc>
              <a:spcBef>
                <a:spcPts val="35"/>
              </a:spcBef>
            </a:pP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Der</a:t>
            </a:r>
            <a:r>
              <a:rPr dirty="0" sz="550" spc="5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Teil</a:t>
            </a:r>
            <a:r>
              <a:rPr dirty="0" sz="550" spc="2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zwischen</a:t>
            </a:r>
            <a:r>
              <a:rPr dirty="0" sz="550" spc="10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2DA0"/>
                </a:solidFill>
                <a:latin typeface="Arial"/>
                <a:cs typeface="Arial"/>
              </a:rPr>
              <a:t>roter</a:t>
            </a:r>
            <a:r>
              <a:rPr dirty="0" sz="550" spc="45">
                <a:solidFill>
                  <a:srgbClr val="ED2DA0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Linie</a:t>
            </a:r>
            <a:r>
              <a:rPr dirty="0" sz="550" spc="4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und</a:t>
            </a:r>
            <a:r>
              <a:rPr dirty="0" sz="550" spc="3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dem</a:t>
            </a:r>
            <a:r>
              <a:rPr dirty="0" sz="550" spc="4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-10">
                <a:solidFill>
                  <a:srgbClr val="ED1A97"/>
                </a:solidFill>
                <a:latin typeface="Arial"/>
                <a:cs typeface="Arial"/>
              </a:rPr>
              <a:t>Rand</a:t>
            </a:r>
            <a:r>
              <a:rPr dirty="0" sz="550" spc="6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der</a:t>
            </a:r>
            <a:r>
              <a:rPr dirty="0" sz="550" spc="7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2DA0"/>
                </a:solidFill>
                <a:latin typeface="Arial"/>
                <a:cs typeface="Arial"/>
              </a:rPr>
              <a:t>A</a:t>
            </a:r>
            <a:r>
              <a:rPr dirty="0" sz="550">
                <a:solidFill>
                  <a:srgbClr val="EB058E"/>
                </a:solidFill>
                <a:latin typeface="Arial"/>
                <a:cs typeface="Arial"/>
              </a:rPr>
              <a:t>rb</a:t>
            </a:r>
            <a:r>
              <a:rPr dirty="0" sz="550">
                <a:solidFill>
                  <a:srgbClr val="ED2DA0"/>
                </a:solidFill>
                <a:latin typeface="Arial"/>
                <a:cs typeface="Arial"/>
              </a:rPr>
              <a:t>e</a:t>
            </a:r>
            <a:r>
              <a:rPr dirty="0" sz="550">
                <a:solidFill>
                  <a:srgbClr val="EB058E"/>
                </a:solidFill>
                <a:latin typeface="Arial"/>
                <a:cs typeface="Arial"/>
              </a:rPr>
              <a:t>it</a:t>
            </a:r>
            <a:r>
              <a:rPr dirty="0" sz="550">
                <a:solidFill>
                  <a:srgbClr val="ED2DA0"/>
                </a:solidFill>
                <a:latin typeface="Arial"/>
                <a:cs typeface="Arial"/>
              </a:rPr>
              <a:t>sfläc</a:t>
            </a:r>
            <a:r>
              <a:rPr dirty="0" sz="550">
                <a:solidFill>
                  <a:srgbClr val="EB058E"/>
                </a:solidFill>
                <a:latin typeface="Arial"/>
                <a:cs typeface="Arial"/>
              </a:rPr>
              <a:t>h</a:t>
            </a:r>
            <a:r>
              <a:rPr dirty="0" sz="550">
                <a:solidFill>
                  <a:srgbClr val="ED2DA0"/>
                </a:solidFill>
                <a:latin typeface="Arial"/>
                <a:cs typeface="Arial"/>
              </a:rPr>
              <a:t>e</a:t>
            </a:r>
            <a:r>
              <a:rPr dirty="0" sz="550" spc="20">
                <a:solidFill>
                  <a:srgbClr val="ED2DA0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dient</a:t>
            </a:r>
            <a:r>
              <a:rPr dirty="0" sz="550" spc="6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als</a:t>
            </a:r>
            <a:r>
              <a:rPr dirty="0" sz="550" spc="2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Überfüller.</a:t>
            </a:r>
            <a:r>
              <a:rPr dirty="0" sz="550" spc="5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-20">
                <a:solidFill>
                  <a:srgbClr val="ED1A97"/>
                </a:solidFill>
                <a:latin typeface="Arial"/>
                <a:cs typeface="Arial"/>
              </a:rPr>
              <a:t>Gra­</a:t>
            </a:r>
            <a:endParaRPr sz="550">
              <a:latin typeface="Arial"/>
              <a:cs typeface="Arial"/>
            </a:endParaRPr>
          </a:p>
          <a:p>
            <a:pPr marL="15875" marR="78105" indent="1270">
              <a:lnSpc>
                <a:spcPct val="112999"/>
              </a:lnSpc>
            </a:pP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fiken,</a:t>
            </a:r>
            <a:r>
              <a:rPr dirty="0" sz="550" spc="7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Hintergrundbilder</a:t>
            </a:r>
            <a:r>
              <a:rPr dirty="0" sz="550" spc="11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2DA0"/>
                </a:solidFill>
                <a:latin typeface="Arial"/>
                <a:cs typeface="Arial"/>
              </a:rPr>
              <a:t>ode</a:t>
            </a:r>
            <a:r>
              <a:rPr dirty="0" sz="550">
                <a:solidFill>
                  <a:srgbClr val="EB058E"/>
                </a:solidFill>
                <a:latin typeface="Arial"/>
                <a:cs typeface="Arial"/>
              </a:rPr>
              <a:t>r</a:t>
            </a:r>
            <a:r>
              <a:rPr dirty="0" sz="550" spc="100">
                <a:solidFill>
                  <a:srgbClr val="EB058E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Farbflächen</a:t>
            </a:r>
            <a:r>
              <a:rPr dirty="0" sz="550" spc="12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die</a:t>
            </a:r>
            <a:r>
              <a:rPr dirty="0" sz="550" spc="7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bis</a:t>
            </a:r>
            <a:r>
              <a:rPr dirty="0" sz="550" spc="7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2DA0"/>
                </a:solidFill>
                <a:latin typeface="Arial"/>
                <a:cs typeface="Arial"/>
              </a:rPr>
              <a:t>zur</a:t>
            </a:r>
            <a:r>
              <a:rPr dirty="0" sz="550" spc="90">
                <a:solidFill>
                  <a:srgbClr val="ED2DA0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roten</a:t>
            </a:r>
            <a:r>
              <a:rPr dirty="0" sz="550" spc="9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B058E"/>
                </a:solidFill>
                <a:latin typeface="Arial"/>
                <a:cs typeface="Arial"/>
              </a:rPr>
              <a:t>Lini</a:t>
            </a:r>
            <a:r>
              <a:rPr dirty="0" sz="550">
                <a:solidFill>
                  <a:srgbClr val="ED2DA0"/>
                </a:solidFill>
                <a:latin typeface="Arial"/>
                <a:cs typeface="Arial"/>
              </a:rPr>
              <a:t>e</a:t>
            </a:r>
            <a:r>
              <a:rPr dirty="0" sz="550" spc="80">
                <a:solidFill>
                  <a:srgbClr val="ED2DA0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B058E"/>
                </a:solidFill>
                <a:latin typeface="Arial"/>
                <a:cs typeface="Arial"/>
              </a:rPr>
              <a:t>r</a:t>
            </a:r>
            <a:r>
              <a:rPr dirty="0" sz="550">
                <a:solidFill>
                  <a:srgbClr val="ED2DA0"/>
                </a:solidFill>
                <a:latin typeface="Arial"/>
                <a:cs typeface="Arial"/>
              </a:rPr>
              <a:t>e</a:t>
            </a:r>
            <a:r>
              <a:rPr dirty="0" sz="550">
                <a:solidFill>
                  <a:srgbClr val="EB058E"/>
                </a:solidFill>
                <a:latin typeface="Arial"/>
                <a:cs typeface="Arial"/>
              </a:rPr>
              <a:t>i</a:t>
            </a:r>
            <a:r>
              <a:rPr dirty="0" sz="550">
                <a:solidFill>
                  <a:srgbClr val="ED2DA0"/>
                </a:solidFill>
                <a:latin typeface="Arial"/>
                <a:cs typeface="Arial"/>
              </a:rPr>
              <a:t>c</a:t>
            </a:r>
            <a:r>
              <a:rPr dirty="0" sz="550">
                <a:solidFill>
                  <a:srgbClr val="EB058E"/>
                </a:solidFill>
                <a:latin typeface="Arial"/>
                <a:cs typeface="Arial"/>
              </a:rPr>
              <a:t>h</a:t>
            </a:r>
            <a:r>
              <a:rPr dirty="0" sz="550">
                <a:solidFill>
                  <a:srgbClr val="ED2DA0"/>
                </a:solidFill>
                <a:latin typeface="Arial"/>
                <a:cs typeface="Arial"/>
              </a:rPr>
              <a:t>en,</a:t>
            </a:r>
            <a:r>
              <a:rPr dirty="0" sz="550" spc="35">
                <a:solidFill>
                  <a:srgbClr val="ED2DA0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2DA0"/>
                </a:solidFill>
                <a:latin typeface="Arial"/>
                <a:cs typeface="Arial"/>
              </a:rPr>
              <a:t>so</a:t>
            </a:r>
            <a:r>
              <a:rPr dirty="0" sz="550">
                <a:solidFill>
                  <a:srgbClr val="EB058E"/>
                </a:solidFill>
                <a:latin typeface="Arial"/>
                <a:cs typeface="Arial"/>
              </a:rPr>
              <a:t>llt</a:t>
            </a:r>
            <a:r>
              <a:rPr dirty="0" sz="550">
                <a:solidFill>
                  <a:srgbClr val="ED2DA0"/>
                </a:solidFill>
                <a:latin typeface="Arial"/>
                <a:cs typeface="Arial"/>
              </a:rPr>
              <a:t>e</a:t>
            </a:r>
            <a:r>
              <a:rPr dirty="0" sz="550">
                <a:solidFill>
                  <a:srgbClr val="EB058E"/>
                </a:solidFill>
                <a:latin typeface="Arial"/>
                <a:cs typeface="Arial"/>
              </a:rPr>
              <a:t>n</a:t>
            </a:r>
            <a:r>
              <a:rPr dirty="0" sz="550" spc="70">
                <a:solidFill>
                  <a:srgbClr val="EB058E"/>
                </a:solidFill>
                <a:latin typeface="Arial"/>
                <a:cs typeface="Arial"/>
              </a:rPr>
              <a:t> </a:t>
            </a:r>
            <a:r>
              <a:rPr dirty="0" sz="550" spc="-20">
                <a:solidFill>
                  <a:srgbClr val="EB058E"/>
                </a:solidFill>
                <a:latin typeface="Arial"/>
                <a:cs typeface="Arial"/>
              </a:rPr>
              <a:t>üb</a:t>
            </a:r>
            <a:r>
              <a:rPr dirty="0" sz="550" spc="-20">
                <a:solidFill>
                  <a:srgbClr val="ED2DA0"/>
                </a:solidFill>
                <a:latin typeface="Arial"/>
                <a:cs typeface="Arial"/>
              </a:rPr>
              <a:t>er</a:t>
            </a:r>
            <a:r>
              <a:rPr dirty="0" sz="550" spc="500">
                <a:solidFill>
                  <a:srgbClr val="ED2DA0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diese</a:t>
            </a:r>
            <a:r>
              <a:rPr dirty="0" sz="550" spc="-1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ED1A97"/>
                </a:solidFill>
                <a:latin typeface="Arial"/>
                <a:cs typeface="Arial"/>
              </a:rPr>
              <a:t>hinaus</a:t>
            </a:r>
            <a:r>
              <a:rPr dirty="0" sz="550" spc="1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ragen</a:t>
            </a:r>
            <a:r>
              <a:rPr dirty="0" sz="550" spc="2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ED1A97"/>
                </a:solidFill>
                <a:latin typeface="Arial"/>
                <a:cs typeface="Arial"/>
              </a:rPr>
              <a:t>um</a:t>
            </a:r>
            <a:r>
              <a:rPr dirty="0" sz="550" spc="-1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ED1A97"/>
                </a:solidFill>
                <a:latin typeface="Arial"/>
                <a:cs typeface="Arial"/>
              </a:rPr>
              <a:t>nach</a:t>
            </a:r>
            <a:r>
              <a:rPr dirty="0" sz="550" spc="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ED1A97"/>
                </a:solidFill>
                <a:latin typeface="Arial"/>
                <a:cs typeface="Arial"/>
              </a:rPr>
              <a:t>der</a:t>
            </a:r>
            <a:r>
              <a:rPr dirty="0" sz="550" spc="-1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ED1A97"/>
                </a:solidFill>
                <a:latin typeface="Arial"/>
                <a:cs typeface="Arial"/>
              </a:rPr>
              <a:t>Endfertigung</a:t>
            </a:r>
            <a:r>
              <a:rPr dirty="0" sz="550" spc="1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ED2DA0"/>
                </a:solidFill>
                <a:latin typeface="Arial"/>
                <a:cs typeface="Arial"/>
              </a:rPr>
              <a:t>sauber</a:t>
            </a:r>
            <a:r>
              <a:rPr dirty="0" sz="550" spc="20">
                <a:solidFill>
                  <a:srgbClr val="ED2DA0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ED1A97"/>
                </a:solidFill>
                <a:latin typeface="Arial"/>
                <a:cs typeface="Arial"/>
              </a:rPr>
              <a:t>bedruckte</a:t>
            </a:r>
            <a:r>
              <a:rPr dirty="0" sz="550" spc="1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Ränder</a:t>
            </a:r>
            <a:r>
              <a:rPr dirty="0" sz="550" spc="2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zu</a:t>
            </a:r>
            <a:r>
              <a:rPr dirty="0" sz="550" spc="-1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-10">
                <a:solidFill>
                  <a:srgbClr val="ED2DA0"/>
                </a:solidFill>
                <a:latin typeface="Arial"/>
                <a:cs typeface="Arial"/>
              </a:rPr>
              <a:t>er</a:t>
            </a:r>
            <a:r>
              <a:rPr dirty="0" sz="550" spc="-10">
                <a:solidFill>
                  <a:srgbClr val="EB058E"/>
                </a:solidFill>
                <a:latin typeface="Arial"/>
                <a:cs typeface="Arial"/>
              </a:rPr>
              <a:t>h</a:t>
            </a:r>
            <a:r>
              <a:rPr dirty="0" sz="550" spc="-10">
                <a:solidFill>
                  <a:srgbClr val="ED2DA0"/>
                </a:solidFill>
                <a:latin typeface="Arial"/>
                <a:cs typeface="Arial"/>
              </a:rPr>
              <a:t>a</a:t>
            </a:r>
            <a:r>
              <a:rPr dirty="0" sz="550" spc="-10">
                <a:solidFill>
                  <a:srgbClr val="EB058E"/>
                </a:solidFill>
                <a:latin typeface="Arial"/>
                <a:cs typeface="Arial"/>
              </a:rPr>
              <a:t>lt</a:t>
            </a:r>
            <a:r>
              <a:rPr dirty="0" sz="550" spc="-10">
                <a:solidFill>
                  <a:srgbClr val="ED2DA0"/>
                </a:solidFill>
                <a:latin typeface="Arial"/>
                <a:cs typeface="Arial"/>
              </a:rPr>
              <a:t>en.</a:t>
            </a:r>
            <a:endParaRPr sz="5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94063" y="378036"/>
            <a:ext cx="1824589" cy="253801"/>
          </a:xfrm>
          <a:prstGeom prst="rect">
            <a:avLst/>
          </a:prstGeom>
        </p:spPr>
      </p:pic>
      <p:grpSp>
        <p:nvGrpSpPr>
          <p:cNvPr id="3" name="object 3" descr=""/>
          <p:cNvGrpSpPr/>
          <p:nvPr/>
        </p:nvGrpSpPr>
        <p:grpSpPr>
          <a:xfrm>
            <a:off x="72002" y="71989"/>
            <a:ext cx="4320540" cy="4320540"/>
            <a:chOff x="72002" y="71989"/>
            <a:chExt cx="4320540" cy="4320540"/>
          </a:xfrm>
        </p:grpSpPr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80878" y="732460"/>
              <a:ext cx="1085780" cy="193224"/>
            </a:xfrm>
            <a:prstGeom prst="rect">
              <a:avLst/>
            </a:prstGeom>
          </p:spPr>
        </p:pic>
        <p:sp>
          <p:nvSpPr>
            <p:cNvPr id="5" name="object 5" descr=""/>
            <p:cNvSpPr/>
            <p:nvPr/>
          </p:nvSpPr>
          <p:spPr>
            <a:xfrm>
              <a:off x="1481345" y="896180"/>
              <a:ext cx="11430" cy="12065"/>
            </a:xfrm>
            <a:custGeom>
              <a:avLst/>
              <a:gdLst/>
              <a:ahLst/>
              <a:cxnLst/>
              <a:rect l="l" t="t" r="r" b="b"/>
              <a:pathLst>
                <a:path w="11430" h="12065">
                  <a:moveTo>
                    <a:pt x="8574" y="0"/>
                  </a:moveTo>
                  <a:lnTo>
                    <a:pt x="2489" y="0"/>
                  </a:lnTo>
                  <a:lnTo>
                    <a:pt x="0" y="2397"/>
                  </a:lnTo>
                  <a:lnTo>
                    <a:pt x="0" y="9312"/>
                  </a:lnTo>
                  <a:lnTo>
                    <a:pt x="2489" y="11709"/>
                  </a:lnTo>
                  <a:lnTo>
                    <a:pt x="5532" y="11709"/>
                  </a:lnTo>
                  <a:lnTo>
                    <a:pt x="8574" y="11709"/>
                  </a:lnTo>
                  <a:lnTo>
                    <a:pt x="11064" y="9312"/>
                  </a:lnTo>
                  <a:lnTo>
                    <a:pt x="11064" y="2397"/>
                  </a:lnTo>
                  <a:lnTo>
                    <a:pt x="8574" y="0"/>
                  </a:lnTo>
                  <a:close/>
                </a:path>
              </a:pathLst>
            </a:custGeom>
            <a:solidFill>
              <a:srgbClr val="F49AC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74320" y="74307"/>
              <a:ext cx="4315460" cy="4315460"/>
            </a:xfrm>
            <a:custGeom>
              <a:avLst/>
              <a:gdLst/>
              <a:ahLst/>
              <a:cxnLst/>
              <a:rect l="l" t="t" r="r" b="b"/>
              <a:pathLst>
                <a:path w="4315460" h="4315460">
                  <a:moveTo>
                    <a:pt x="0" y="4315371"/>
                  </a:moveTo>
                  <a:lnTo>
                    <a:pt x="4315371" y="4315371"/>
                  </a:lnTo>
                  <a:lnTo>
                    <a:pt x="4315371" y="0"/>
                  </a:lnTo>
                  <a:lnTo>
                    <a:pt x="0" y="0"/>
                  </a:lnTo>
                  <a:lnTo>
                    <a:pt x="0" y="4315371"/>
                  </a:lnTo>
                  <a:close/>
                </a:path>
              </a:pathLst>
            </a:custGeom>
            <a:ln w="4635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182314" y="418815"/>
              <a:ext cx="0" cy="3705225"/>
            </a:xfrm>
            <a:custGeom>
              <a:avLst/>
              <a:gdLst/>
              <a:ahLst/>
              <a:cxnLst/>
              <a:rect l="l" t="t" r="r" b="b"/>
              <a:pathLst>
                <a:path w="0" h="3705225">
                  <a:moveTo>
                    <a:pt x="0" y="0"/>
                  </a:moveTo>
                  <a:lnTo>
                    <a:pt x="0" y="3705199"/>
                  </a:lnTo>
                </a:path>
              </a:pathLst>
            </a:custGeom>
            <a:ln w="4635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418816" y="4281684"/>
              <a:ext cx="3705225" cy="0"/>
            </a:xfrm>
            <a:custGeom>
              <a:avLst/>
              <a:gdLst/>
              <a:ahLst/>
              <a:cxnLst/>
              <a:rect l="l" t="t" r="r" b="b"/>
              <a:pathLst>
                <a:path w="3705225" h="0">
                  <a:moveTo>
                    <a:pt x="0" y="0"/>
                  </a:moveTo>
                  <a:lnTo>
                    <a:pt x="3705199" y="0"/>
                  </a:lnTo>
                </a:path>
              </a:pathLst>
            </a:custGeom>
            <a:ln w="4635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4281685" y="339982"/>
              <a:ext cx="0" cy="3705225"/>
            </a:xfrm>
            <a:custGeom>
              <a:avLst/>
              <a:gdLst/>
              <a:ahLst/>
              <a:cxnLst/>
              <a:rect l="l" t="t" r="r" b="b"/>
              <a:pathLst>
                <a:path w="0" h="3705225">
                  <a:moveTo>
                    <a:pt x="0" y="3705199"/>
                  </a:moveTo>
                  <a:lnTo>
                    <a:pt x="0" y="0"/>
                  </a:lnTo>
                </a:path>
              </a:pathLst>
            </a:custGeom>
            <a:ln w="4635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339984" y="182313"/>
              <a:ext cx="3705225" cy="0"/>
            </a:xfrm>
            <a:custGeom>
              <a:avLst/>
              <a:gdLst/>
              <a:ahLst/>
              <a:cxnLst/>
              <a:rect l="l" t="t" r="r" b="b"/>
              <a:pathLst>
                <a:path w="3705225" h="0">
                  <a:moveTo>
                    <a:pt x="3705199" y="0"/>
                  </a:moveTo>
                  <a:lnTo>
                    <a:pt x="0" y="0"/>
                  </a:lnTo>
                </a:path>
              </a:pathLst>
            </a:custGeom>
            <a:ln w="4635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182314" y="182309"/>
              <a:ext cx="4099560" cy="4099560"/>
            </a:xfrm>
            <a:custGeom>
              <a:avLst/>
              <a:gdLst/>
              <a:ahLst/>
              <a:cxnLst/>
              <a:rect l="l" t="t" r="r" b="b"/>
              <a:pathLst>
                <a:path w="4099560" h="4099560">
                  <a:moveTo>
                    <a:pt x="0" y="4020540"/>
                  </a:moveTo>
                  <a:lnTo>
                    <a:pt x="0" y="4099369"/>
                  </a:lnTo>
                  <a:lnTo>
                    <a:pt x="78828" y="4099369"/>
                  </a:lnTo>
                </a:path>
                <a:path w="4099560" h="4099560">
                  <a:moveTo>
                    <a:pt x="4020540" y="4099369"/>
                  </a:moveTo>
                  <a:lnTo>
                    <a:pt x="4099369" y="4099369"/>
                  </a:lnTo>
                  <a:lnTo>
                    <a:pt x="4099369" y="4020540"/>
                  </a:lnTo>
                </a:path>
                <a:path w="4099560" h="4099560">
                  <a:moveTo>
                    <a:pt x="4099369" y="78841"/>
                  </a:moveTo>
                  <a:lnTo>
                    <a:pt x="4099369" y="0"/>
                  </a:lnTo>
                  <a:lnTo>
                    <a:pt x="4020540" y="0"/>
                  </a:lnTo>
                </a:path>
                <a:path w="4099560" h="4099560">
                  <a:moveTo>
                    <a:pt x="78828" y="0"/>
                  </a:moveTo>
                  <a:lnTo>
                    <a:pt x="0" y="0"/>
                  </a:lnTo>
                  <a:lnTo>
                    <a:pt x="0" y="78841"/>
                  </a:lnTo>
                </a:path>
              </a:pathLst>
            </a:custGeom>
            <a:ln w="4635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81268" y="138321"/>
            <a:ext cx="1515110" cy="26225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245"/>
              <a:t>Durchschreibesatz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164972" y="390138"/>
            <a:ext cx="2861945" cy="1442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300" spc="10">
                <a:solidFill>
                  <a:srgbClr val="F49AC1"/>
                </a:solidFill>
                <a:latin typeface="Arial"/>
                <a:cs typeface="Arial"/>
              </a:rPr>
              <a:t>120xl20mm,</a:t>
            </a:r>
            <a:r>
              <a:rPr dirty="0" sz="1300" spc="355">
                <a:solidFill>
                  <a:srgbClr val="F49AC1"/>
                </a:solidFill>
                <a:latin typeface="Arial"/>
                <a:cs typeface="Arial"/>
              </a:rPr>
              <a:t> </a:t>
            </a:r>
            <a:r>
              <a:rPr dirty="0" sz="1300" spc="-10">
                <a:solidFill>
                  <a:srgbClr val="F49AC1"/>
                </a:solidFill>
                <a:latin typeface="Arial"/>
                <a:cs typeface="Arial"/>
              </a:rPr>
              <a:t>Rückseite</a:t>
            </a:r>
            <a:endParaRPr sz="1300">
              <a:latin typeface="Arial"/>
              <a:cs typeface="Arial"/>
            </a:endParaRPr>
          </a:p>
          <a:p>
            <a:pPr marL="15240">
              <a:lnSpc>
                <a:spcPct val="100000"/>
              </a:lnSpc>
              <a:spcBef>
                <a:spcPts val="819"/>
              </a:spcBef>
            </a:pPr>
            <a:r>
              <a:rPr dirty="0" sz="700" spc="20">
                <a:solidFill>
                  <a:srgbClr val="EB058E"/>
                </a:solidFill>
                <a:latin typeface="Arial"/>
                <a:cs typeface="Arial"/>
              </a:rPr>
              <a:t>blaue</a:t>
            </a:r>
            <a:r>
              <a:rPr dirty="0" sz="700" spc="35">
                <a:solidFill>
                  <a:srgbClr val="EB058E"/>
                </a:solidFill>
                <a:latin typeface="Arial"/>
                <a:cs typeface="Arial"/>
              </a:rPr>
              <a:t> </a:t>
            </a:r>
            <a:r>
              <a:rPr dirty="0" sz="700" spc="20">
                <a:solidFill>
                  <a:srgbClr val="EB058E"/>
                </a:solidFill>
                <a:latin typeface="Arial"/>
                <a:cs typeface="Arial"/>
              </a:rPr>
              <a:t>Linie= </a:t>
            </a:r>
            <a:r>
              <a:rPr dirty="0" sz="700" spc="-10">
                <a:solidFill>
                  <a:srgbClr val="EB058E"/>
                </a:solidFill>
                <a:latin typeface="Arial"/>
                <a:cs typeface="Arial"/>
              </a:rPr>
              <a:t>Sicherheitsabstand</a:t>
            </a:r>
            <a:endParaRPr sz="700">
              <a:latin typeface="Arial"/>
              <a:cs typeface="Arial"/>
            </a:endParaRPr>
          </a:p>
          <a:p>
            <a:pPr marL="15875" marR="5080">
              <a:lnSpc>
                <a:spcPts val="750"/>
              </a:lnSpc>
              <a:spcBef>
                <a:spcPts val="10"/>
              </a:spcBef>
            </a:pPr>
            <a:r>
              <a:rPr dirty="0" sz="550" spc="-10">
                <a:solidFill>
                  <a:srgbClr val="ED1A97"/>
                </a:solidFill>
                <a:latin typeface="Arial"/>
                <a:cs typeface="Arial"/>
              </a:rPr>
              <a:t>Texte,</a:t>
            </a:r>
            <a:r>
              <a:rPr dirty="0" sz="550" spc="1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Logos,</a:t>
            </a:r>
            <a:r>
              <a:rPr dirty="0" sz="550" spc="4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2DA0"/>
                </a:solidFill>
                <a:latin typeface="Arial"/>
                <a:cs typeface="Arial"/>
              </a:rPr>
              <a:t>oder</a:t>
            </a:r>
            <a:r>
              <a:rPr dirty="0" sz="550" spc="65">
                <a:solidFill>
                  <a:srgbClr val="ED2DA0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2DA0"/>
                </a:solidFill>
                <a:latin typeface="Arial"/>
                <a:cs typeface="Arial"/>
              </a:rPr>
              <a:t>andere</a:t>
            </a:r>
            <a:r>
              <a:rPr dirty="0" sz="550" spc="55">
                <a:solidFill>
                  <a:srgbClr val="ED2DA0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2DA0"/>
                </a:solidFill>
                <a:latin typeface="Arial"/>
                <a:cs typeface="Arial"/>
              </a:rPr>
              <a:t>wic</a:t>
            </a:r>
            <a:r>
              <a:rPr dirty="0" sz="550">
                <a:solidFill>
                  <a:srgbClr val="EB058E"/>
                </a:solidFill>
                <a:latin typeface="Arial"/>
                <a:cs typeface="Arial"/>
              </a:rPr>
              <a:t>ht</a:t>
            </a:r>
            <a:r>
              <a:rPr dirty="0" sz="550">
                <a:solidFill>
                  <a:srgbClr val="ED2DA0"/>
                </a:solidFill>
                <a:latin typeface="Arial"/>
                <a:cs typeface="Arial"/>
              </a:rPr>
              <a:t>ige</a:t>
            </a:r>
            <a:r>
              <a:rPr dirty="0" sz="550" spc="5">
                <a:solidFill>
                  <a:srgbClr val="ED2DA0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2DA0"/>
                </a:solidFill>
                <a:latin typeface="Arial"/>
                <a:cs typeface="Arial"/>
              </a:rPr>
              <a:t>g</a:t>
            </a:r>
            <a:r>
              <a:rPr dirty="0" sz="550">
                <a:solidFill>
                  <a:srgbClr val="EB058E"/>
                </a:solidFill>
                <a:latin typeface="Arial"/>
                <a:cs typeface="Arial"/>
              </a:rPr>
              <a:t>rafis</a:t>
            </a:r>
            <a:r>
              <a:rPr dirty="0" sz="550">
                <a:solidFill>
                  <a:srgbClr val="ED2DA0"/>
                </a:solidFill>
                <a:latin typeface="Arial"/>
                <a:cs typeface="Arial"/>
              </a:rPr>
              <a:t>che</a:t>
            </a:r>
            <a:r>
              <a:rPr dirty="0" sz="550" spc="40">
                <a:solidFill>
                  <a:srgbClr val="ED2DA0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Elemente</a:t>
            </a:r>
            <a:r>
              <a:rPr dirty="0" sz="550" spc="10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2DA0"/>
                </a:solidFill>
                <a:latin typeface="Arial"/>
                <a:cs typeface="Arial"/>
              </a:rPr>
              <a:t>so</a:t>
            </a:r>
            <a:r>
              <a:rPr dirty="0" sz="550">
                <a:solidFill>
                  <a:srgbClr val="EB058E"/>
                </a:solidFill>
                <a:latin typeface="Arial"/>
                <a:cs typeface="Arial"/>
              </a:rPr>
              <a:t>llt</a:t>
            </a:r>
            <a:r>
              <a:rPr dirty="0" sz="550">
                <a:solidFill>
                  <a:srgbClr val="ED2DA0"/>
                </a:solidFill>
                <a:latin typeface="Arial"/>
                <a:cs typeface="Arial"/>
              </a:rPr>
              <a:t>e</a:t>
            </a:r>
            <a:r>
              <a:rPr dirty="0" sz="550">
                <a:solidFill>
                  <a:srgbClr val="EB058E"/>
                </a:solidFill>
                <a:latin typeface="Arial"/>
                <a:cs typeface="Arial"/>
              </a:rPr>
              <a:t>n</a:t>
            </a:r>
            <a:r>
              <a:rPr dirty="0" sz="550" spc="90">
                <a:solidFill>
                  <a:srgbClr val="EB058E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nur</a:t>
            </a:r>
            <a:r>
              <a:rPr dirty="0" sz="550" spc="5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innerhalb</a:t>
            </a:r>
            <a:r>
              <a:rPr dirty="0" sz="550" spc="13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der</a:t>
            </a:r>
            <a:r>
              <a:rPr dirty="0" sz="550" spc="11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-10">
                <a:solidFill>
                  <a:srgbClr val="ED1A97"/>
                </a:solidFill>
                <a:latin typeface="Arial"/>
                <a:cs typeface="Arial"/>
              </a:rPr>
              <a:t>blauen</a:t>
            </a:r>
            <a:r>
              <a:rPr dirty="0" sz="550" spc="50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Linie</a:t>
            </a:r>
            <a:r>
              <a:rPr dirty="0" sz="550" spc="5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platziert</a:t>
            </a:r>
            <a:r>
              <a:rPr dirty="0" sz="550" spc="12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2DA0"/>
                </a:solidFill>
                <a:latin typeface="Arial"/>
                <a:cs typeface="Arial"/>
              </a:rPr>
              <a:t>werden</a:t>
            </a:r>
            <a:r>
              <a:rPr dirty="0" sz="550" spc="95">
                <a:solidFill>
                  <a:srgbClr val="ED2DA0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damit</a:t>
            </a:r>
            <a:r>
              <a:rPr dirty="0" sz="550" spc="5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diese</a:t>
            </a:r>
            <a:r>
              <a:rPr dirty="0" sz="550" spc="4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nicht</a:t>
            </a:r>
            <a:r>
              <a:rPr dirty="0" sz="550" spc="3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zu</a:t>
            </a:r>
            <a:r>
              <a:rPr dirty="0" sz="550" spc="4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knapp</a:t>
            </a:r>
            <a:r>
              <a:rPr dirty="0" sz="550" spc="4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2DA0"/>
                </a:solidFill>
                <a:latin typeface="Arial"/>
                <a:cs typeface="Arial"/>
              </a:rPr>
              <a:t>am</a:t>
            </a:r>
            <a:r>
              <a:rPr dirty="0" sz="550" spc="35">
                <a:solidFill>
                  <a:srgbClr val="ED2DA0"/>
                </a:solidFill>
                <a:latin typeface="Arial"/>
                <a:cs typeface="Arial"/>
              </a:rPr>
              <a:t> </a:t>
            </a:r>
            <a:r>
              <a:rPr dirty="0" sz="550" spc="-10">
                <a:solidFill>
                  <a:srgbClr val="ED1A97"/>
                </a:solidFill>
                <a:latin typeface="Arial"/>
                <a:cs typeface="Arial"/>
              </a:rPr>
              <a:t>Rand</a:t>
            </a:r>
            <a:r>
              <a:rPr dirty="0" sz="550" spc="7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-10">
                <a:solidFill>
                  <a:srgbClr val="ED2DA0"/>
                </a:solidFill>
                <a:latin typeface="Arial"/>
                <a:cs typeface="Arial"/>
              </a:rPr>
              <a:t>stehen.</a:t>
            </a:r>
            <a:endParaRPr sz="5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800">
              <a:latin typeface="Arial"/>
              <a:cs typeface="Arial"/>
            </a:endParaRPr>
          </a:p>
          <a:p>
            <a:pPr marL="15240">
              <a:lnSpc>
                <a:spcPct val="100000"/>
              </a:lnSpc>
            </a:pPr>
            <a:r>
              <a:rPr dirty="0" sz="700" spc="20">
                <a:solidFill>
                  <a:srgbClr val="EB058E"/>
                </a:solidFill>
                <a:latin typeface="Arial"/>
                <a:cs typeface="Arial"/>
              </a:rPr>
              <a:t>rote</a:t>
            </a:r>
            <a:r>
              <a:rPr dirty="0" sz="700" spc="30">
                <a:solidFill>
                  <a:srgbClr val="EB058E"/>
                </a:solidFill>
                <a:latin typeface="Arial"/>
                <a:cs typeface="Arial"/>
              </a:rPr>
              <a:t> </a:t>
            </a:r>
            <a:r>
              <a:rPr dirty="0" sz="700" spc="20">
                <a:solidFill>
                  <a:srgbClr val="EB058E"/>
                </a:solidFill>
                <a:latin typeface="Arial"/>
                <a:cs typeface="Arial"/>
              </a:rPr>
              <a:t>Linie=</a:t>
            </a:r>
            <a:r>
              <a:rPr dirty="0" sz="700" spc="50">
                <a:solidFill>
                  <a:srgbClr val="EB058E"/>
                </a:solidFill>
                <a:latin typeface="Arial"/>
                <a:cs typeface="Arial"/>
              </a:rPr>
              <a:t> </a:t>
            </a:r>
            <a:r>
              <a:rPr dirty="0" sz="700" spc="-10">
                <a:solidFill>
                  <a:srgbClr val="EB058E"/>
                </a:solidFill>
                <a:latin typeface="Arial"/>
                <a:cs typeface="Arial"/>
              </a:rPr>
              <a:t>Endformat</a:t>
            </a:r>
            <a:endParaRPr sz="700">
              <a:latin typeface="Arial"/>
              <a:cs typeface="Arial"/>
            </a:endParaRPr>
          </a:p>
          <a:p>
            <a:pPr marL="14604">
              <a:lnSpc>
                <a:spcPct val="100000"/>
              </a:lnSpc>
              <a:spcBef>
                <a:spcPts val="55"/>
              </a:spcBef>
            </a:pP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Sichtbarer</a:t>
            </a:r>
            <a:r>
              <a:rPr dirty="0" sz="550" spc="8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2DA0"/>
                </a:solidFill>
                <a:latin typeface="Arial"/>
                <a:cs typeface="Arial"/>
              </a:rPr>
              <a:t>Bereich</a:t>
            </a:r>
            <a:r>
              <a:rPr dirty="0" sz="550" spc="70">
                <a:solidFill>
                  <a:srgbClr val="ED2DA0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nach</a:t>
            </a:r>
            <a:r>
              <a:rPr dirty="0" sz="550" spc="4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der</a:t>
            </a:r>
            <a:r>
              <a:rPr dirty="0" sz="550" spc="3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-10">
                <a:solidFill>
                  <a:srgbClr val="ED2DA0"/>
                </a:solidFill>
                <a:latin typeface="Arial"/>
                <a:cs typeface="Arial"/>
              </a:rPr>
              <a:t>E</a:t>
            </a:r>
            <a:r>
              <a:rPr dirty="0" sz="550" spc="-10">
                <a:solidFill>
                  <a:srgbClr val="EB058E"/>
                </a:solidFill>
                <a:latin typeface="Arial"/>
                <a:cs typeface="Arial"/>
              </a:rPr>
              <a:t>nd</a:t>
            </a:r>
            <a:r>
              <a:rPr dirty="0" sz="550" spc="-10">
                <a:solidFill>
                  <a:srgbClr val="ED2DA0"/>
                </a:solidFill>
                <a:latin typeface="Arial"/>
                <a:cs typeface="Arial"/>
              </a:rPr>
              <a:t>ve</a:t>
            </a:r>
            <a:r>
              <a:rPr dirty="0" sz="550" spc="-10">
                <a:solidFill>
                  <a:srgbClr val="EB058E"/>
                </a:solidFill>
                <a:latin typeface="Arial"/>
                <a:cs typeface="Arial"/>
              </a:rPr>
              <a:t>rarb</a:t>
            </a:r>
            <a:r>
              <a:rPr dirty="0" sz="550" spc="-10">
                <a:solidFill>
                  <a:srgbClr val="ED2DA0"/>
                </a:solidFill>
                <a:latin typeface="Arial"/>
                <a:cs typeface="Arial"/>
              </a:rPr>
              <a:t>eitu</a:t>
            </a:r>
            <a:r>
              <a:rPr dirty="0" sz="550" spc="-10">
                <a:solidFill>
                  <a:srgbClr val="EB058E"/>
                </a:solidFill>
                <a:latin typeface="Arial"/>
                <a:cs typeface="Arial"/>
              </a:rPr>
              <a:t>n</a:t>
            </a:r>
            <a:r>
              <a:rPr dirty="0" sz="550" spc="-10">
                <a:solidFill>
                  <a:srgbClr val="ED2DA0"/>
                </a:solidFill>
                <a:latin typeface="Arial"/>
                <a:cs typeface="Arial"/>
              </a:rPr>
              <a:t>g.</a:t>
            </a:r>
            <a:endParaRPr sz="55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800">
              <a:latin typeface="Arial"/>
              <a:cs typeface="Arial"/>
            </a:endParaRPr>
          </a:p>
          <a:p>
            <a:pPr marL="13970">
              <a:lnSpc>
                <a:spcPct val="100000"/>
              </a:lnSpc>
            </a:pPr>
            <a:r>
              <a:rPr dirty="0" sz="700">
                <a:solidFill>
                  <a:srgbClr val="EB058E"/>
                </a:solidFill>
                <a:latin typeface="Arial"/>
                <a:cs typeface="Arial"/>
              </a:rPr>
              <a:t>Rand </a:t>
            </a:r>
            <a:r>
              <a:rPr dirty="0" sz="700" spc="10">
                <a:solidFill>
                  <a:srgbClr val="EB058E"/>
                </a:solidFill>
                <a:latin typeface="Arial"/>
                <a:cs typeface="Arial"/>
              </a:rPr>
              <a:t>der</a:t>
            </a:r>
            <a:r>
              <a:rPr dirty="0" sz="700" spc="25">
                <a:solidFill>
                  <a:srgbClr val="EB058E"/>
                </a:solidFill>
                <a:latin typeface="Arial"/>
                <a:cs typeface="Arial"/>
              </a:rPr>
              <a:t> </a:t>
            </a:r>
            <a:r>
              <a:rPr dirty="0" sz="700" spc="10">
                <a:solidFill>
                  <a:srgbClr val="EB058E"/>
                </a:solidFill>
                <a:latin typeface="Arial"/>
                <a:cs typeface="Arial"/>
              </a:rPr>
              <a:t>Arbeitsfläche</a:t>
            </a:r>
            <a:r>
              <a:rPr dirty="0" sz="700" spc="55">
                <a:solidFill>
                  <a:srgbClr val="EB058E"/>
                </a:solidFill>
                <a:latin typeface="Arial"/>
                <a:cs typeface="Arial"/>
              </a:rPr>
              <a:t> </a:t>
            </a:r>
            <a:r>
              <a:rPr dirty="0" sz="700" spc="10">
                <a:solidFill>
                  <a:srgbClr val="EB058E"/>
                </a:solidFill>
                <a:latin typeface="Arial"/>
                <a:cs typeface="Arial"/>
              </a:rPr>
              <a:t>=</a:t>
            </a:r>
            <a:r>
              <a:rPr dirty="0" sz="700" spc="-40">
                <a:solidFill>
                  <a:srgbClr val="EB058E"/>
                </a:solidFill>
                <a:latin typeface="Arial"/>
                <a:cs typeface="Arial"/>
              </a:rPr>
              <a:t> </a:t>
            </a:r>
            <a:r>
              <a:rPr dirty="0" sz="700" spc="-10">
                <a:solidFill>
                  <a:srgbClr val="EB058E"/>
                </a:solidFill>
                <a:latin typeface="Arial"/>
                <a:cs typeface="Arial"/>
              </a:rPr>
              <a:t>Druckformat</a:t>
            </a:r>
            <a:endParaRPr sz="700">
              <a:latin typeface="Arial"/>
              <a:cs typeface="Arial"/>
            </a:endParaRPr>
          </a:p>
          <a:p>
            <a:pPr marL="15875">
              <a:lnSpc>
                <a:spcPct val="100000"/>
              </a:lnSpc>
              <a:spcBef>
                <a:spcPts val="35"/>
              </a:spcBef>
            </a:pP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Der</a:t>
            </a:r>
            <a:r>
              <a:rPr dirty="0" sz="550" spc="5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Teil</a:t>
            </a:r>
            <a:r>
              <a:rPr dirty="0" sz="550" spc="2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zwischen</a:t>
            </a:r>
            <a:r>
              <a:rPr dirty="0" sz="550" spc="10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2DA0"/>
                </a:solidFill>
                <a:latin typeface="Arial"/>
                <a:cs typeface="Arial"/>
              </a:rPr>
              <a:t>roter</a:t>
            </a:r>
            <a:r>
              <a:rPr dirty="0" sz="550" spc="45">
                <a:solidFill>
                  <a:srgbClr val="ED2DA0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Linie</a:t>
            </a:r>
            <a:r>
              <a:rPr dirty="0" sz="550" spc="4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und</a:t>
            </a:r>
            <a:r>
              <a:rPr dirty="0" sz="550" spc="3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dem</a:t>
            </a:r>
            <a:r>
              <a:rPr dirty="0" sz="550" spc="4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-10">
                <a:solidFill>
                  <a:srgbClr val="ED1A97"/>
                </a:solidFill>
                <a:latin typeface="Arial"/>
                <a:cs typeface="Arial"/>
              </a:rPr>
              <a:t>Rand</a:t>
            </a:r>
            <a:r>
              <a:rPr dirty="0" sz="550" spc="6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der</a:t>
            </a:r>
            <a:r>
              <a:rPr dirty="0" sz="550" spc="7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2DA0"/>
                </a:solidFill>
                <a:latin typeface="Arial"/>
                <a:cs typeface="Arial"/>
              </a:rPr>
              <a:t>A</a:t>
            </a:r>
            <a:r>
              <a:rPr dirty="0" sz="550">
                <a:solidFill>
                  <a:srgbClr val="EB058E"/>
                </a:solidFill>
                <a:latin typeface="Arial"/>
                <a:cs typeface="Arial"/>
              </a:rPr>
              <a:t>rb</a:t>
            </a:r>
            <a:r>
              <a:rPr dirty="0" sz="550">
                <a:solidFill>
                  <a:srgbClr val="ED2DA0"/>
                </a:solidFill>
                <a:latin typeface="Arial"/>
                <a:cs typeface="Arial"/>
              </a:rPr>
              <a:t>e</a:t>
            </a:r>
            <a:r>
              <a:rPr dirty="0" sz="550">
                <a:solidFill>
                  <a:srgbClr val="EB058E"/>
                </a:solidFill>
                <a:latin typeface="Arial"/>
                <a:cs typeface="Arial"/>
              </a:rPr>
              <a:t>it</a:t>
            </a:r>
            <a:r>
              <a:rPr dirty="0" sz="550">
                <a:solidFill>
                  <a:srgbClr val="ED2DA0"/>
                </a:solidFill>
                <a:latin typeface="Arial"/>
                <a:cs typeface="Arial"/>
              </a:rPr>
              <a:t>sfläc</a:t>
            </a:r>
            <a:r>
              <a:rPr dirty="0" sz="550">
                <a:solidFill>
                  <a:srgbClr val="EB058E"/>
                </a:solidFill>
                <a:latin typeface="Arial"/>
                <a:cs typeface="Arial"/>
              </a:rPr>
              <a:t>h</a:t>
            </a:r>
            <a:r>
              <a:rPr dirty="0" sz="550">
                <a:solidFill>
                  <a:srgbClr val="ED2DA0"/>
                </a:solidFill>
                <a:latin typeface="Arial"/>
                <a:cs typeface="Arial"/>
              </a:rPr>
              <a:t>e</a:t>
            </a:r>
            <a:r>
              <a:rPr dirty="0" sz="550" spc="20">
                <a:solidFill>
                  <a:srgbClr val="ED2DA0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dient</a:t>
            </a:r>
            <a:r>
              <a:rPr dirty="0" sz="550" spc="6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als</a:t>
            </a:r>
            <a:r>
              <a:rPr dirty="0" sz="550" spc="2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Überfüller.</a:t>
            </a:r>
            <a:r>
              <a:rPr dirty="0" sz="550" spc="5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-20">
                <a:solidFill>
                  <a:srgbClr val="ED1A97"/>
                </a:solidFill>
                <a:latin typeface="Arial"/>
                <a:cs typeface="Arial"/>
              </a:rPr>
              <a:t>Gra­</a:t>
            </a:r>
            <a:endParaRPr sz="550">
              <a:latin typeface="Arial"/>
              <a:cs typeface="Arial"/>
            </a:endParaRPr>
          </a:p>
          <a:p>
            <a:pPr marL="15875" marR="78105" indent="1270">
              <a:lnSpc>
                <a:spcPct val="112999"/>
              </a:lnSpc>
            </a:pP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fiken,</a:t>
            </a:r>
            <a:r>
              <a:rPr dirty="0" sz="550" spc="7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Hintergrundbilder</a:t>
            </a:r>
            <a:r>
              <a:rPr dirty="0" sz="550" spc="11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2DA0"/>
                </a:solidFill>
                <a:latin typeface="Arial"/>
                <a:cs typeface="Arial"/>
              </a:rPr>
              <a:t>ode</a:t>
            </a:r>
            <a:r>
              <a:rPr dirty="0" sz="550">
                <a:solidFill>
                  <a:srgbClr val="EB058E"/>
                </a:solidFill>
                <a:latin typeface="Arial"/>
                <a:cs typeface="Arial"/>
              </a:rPr>
              <a:t>r</a:t>
            </a:r>
            <a:r>
              <a:rPr dirty="0" sz="550" spc="100">
                <a:solidFill>
                  <a:srgbClr val="EB058E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Farbflächen</a:t>
            </a:r>
            <a:r>
              <a:rPr dirty="0" sz="550" spc="12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die</a:t>
            </a:r>
            <a:r>
              <a:rPr dirty="0" sz="550" spc="7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bis</a:t>
            </a:r>
            <a:r>
              <a:rPr dirty="0" sz="550" spc="7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2DA0"/>
                </a:solidFill>
                <a:latin typeface="Arial"/>
                <a:cs typeface="Arial"/>
              </a:rPr>
              <a:t>zur</a:t>
            </a:r>
            <a:r>
              <a:rPr dirty="0" sz="550" spc="90">
                <a:solidFill>
                  <a:srgbClr val="ED2DA0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roten</a:t>
            </a:r>
            <a:r>
              <a:rPr dirty="0" sz="550" spc="9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B058E"/>
                </a:solidFill>
                <a:latin typeface="Arial"/>
                <a:cs typeface="Arial"/>
              </a:rPr>
              <a:t>Lini</a:t>
            </a:r>
            <a:r>
              <a:rPr dirty="0" sz="550">
                <a:solidFill>
                  <a:srgbClr val="ED2DA0"/>
                </a:solidFill>
                <a:latin typeface="Arial"/>
                <a:cs typeface="Arial"/>
              </a:rPr>
              <a:t>e</a:t>
            </a:r>
            <a:r>
              <a:rPr dirty="0" sz="550" spc="80">
                <a:solidFill>
                  <a:srgbClr val="ED2DA0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B058E"/>
                </a:solidFill>
                <a:latin typeface="Arial"/>
                <a:cs typeface="Arial"/>
              </a:rPr>
              <a:t>r</a:t>
            </a:r>
            <a:r>
              <a:rPr dirty="0" sz="550">
                <a:solidFill>
                  <a:srgbClr val="ED2DA0"/>
                </a:solidFill>
                <a:latin typeface="Arial"/>
                <a:cs typeface="Arial"/>
              </a:rPr>
              <a:t>e</a:t>
            </a:r>
            <a:r>
              <a:rPr dirty="0" sz="550">
                <a:solidFill>
                  <a:srgbClr val="EB058E"/>
                </a:solidFill>
                <a:latin typeface="Arial"/>
                <a:cs typeface="Arial"/>
              </a:rPr>
              <a:t>i</a:t>
            </a:r>
            <a:r>
              <a:rPr dirty="0" sz="550">
                <a:solidFill>
                  <a:srgbClr val="ED2DA0"/>
                </a:solidFill>
                <a:latin typeface="Arial"/>
                <a:cs typeface="Arial"/>
              </a:rPr>
              <a:t>c</a:t>
            </a:r>
            <a:r>
              <a:rPr dirty="0" sz="550">
                <a:solidFill>
                  <a:srgbClr val="EB058E"/>
                </a:solidFill>
                <a:latin typeface="Arial"/>
                <a:cs typeface="Arial"/>
              </a:rPr>
              <a:t>h</a:t>
            </a:r>
            <a:r>
              <a:rPr dirty="0" sz="550">
                <a:solidFill>
                  <a:srgbClr val="ED2DA0"/>
                </a:solidFill>
                <a:latin typeface="Arial"/>
                <a:cs typeface="Arial"/>
              </a:rPr>
              <a:t>en,</a:t>
            </a:r>
            <a:r>
              <a:rPr dirty="0" sz="550" spc="35">
                <a:solidFill>
                  <a:srgbClr val="ED2DA0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2DA0"/>
                </a:solidFill>
                <a:latin typeface="Arial"/>
                <a:cs typeface="Arial"/>
              </a:rPr>
              <a:t>so</a:t>
            </a:r>
            <a:r>
              <a:rPr dirty="0" sz="550">
                <a:solidFill>
                  <a:srgbClr val="EB058E"/>
                </a:solidFill>
                <a:latin typeface="Arial"/>
                <a:cs typeface="Arial"/>
              </a:rPr>
              <a:t>llt</a:t>
            </a:r>
            <a:r>
              <a:rPr dirty="0" sz="550">
                <a:solidFill>
                  <a:srgbClr val="ED2DA0"/>
                </a:solidFill>
                <a:latin typeface="Arial"/>
                <a:cs typeface="Arial"/>
              </a:rPr>
              <a:t>e</a:t>
            </a:r>
            <a:r>
              <a:rPr dirty="0" sz="550">
                <a:solidFill>
                  <a:srgbClr val="EB058E"/>
                </a:solidFill>
                <a:latin typeface="Arial"/>
                <a:cs typeface="Arial"/>
              </a:rPr>
              <a:t>n</a:t>
            </a:r>
            <a:r>
              <a:rPr dirty="0" sz="550" spc="70">
                <a:solidFill>
                  <a:srgbClr val="EB058E"/>
                </a:solidFill>
                <a:latin typeface="Arial"/>
                <a:cs typeface="Arial"/>
              </a:rPr>
              <a:t> </a:t>
            </a:r>
            <a:r>
              <a:rPr dirty="0" sz="550" spc="-20">
                <a:solidFill>
                  <a:srgbClr val="EB058E"/>
                </a:solidFill>
                <a:latin typeface="Arial"/>
                <a:cs typeface="Arial"/>
              </a:rPr>
              <a:t>üb</a:t>
            </a:r>
            <a:r>
              <a:rPr dirty="0" sz="550" spc="-20">
                <a:solidFill>
                  <a:srgbClr val="ED2DA0"/>
                </a:solidFill>
                <a:latin typeface="Arial"/>
                <a:cs typeface="Arial"/>
              </a:rPr>
              <a:t>er</a:t>
            </a:r>
            <a:r>
              <a:rPr dirty="0" sz="550" spc="500">
                <a:solidFill>
                  <a:srgbClr val="ED2DA0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diese</a:t>
            </a:r>
            <a:r>
              <a:rPr dirty="0" sz="550" spc="-1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ED1A97"/>
                </a:solidFill>
                <a:latin typeface="Arial"/>
                <a:cs typeface="Arial"/>
              </a:rPr>
              <a:t>hinaus</a:t>
            </a:r>
            <a:r>
              <a:rPr dirty="0" sz="550" spc="1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ragen</a:t>
            </a:r>
            <a:r>
              <a:rPr dirty="0" sz="550" spc="2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ED1A97"/>
                </a:solidFill>
                <a:latin typeface="Arial"/>
                <a:cs typeface="Arial"/>
              </a:rPr>
              <a:t>um</a:t>
            </a:r>
            <a:r>
              <a:rPr dirty="0" sz="550" spc="-1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ED1A97"/>
                </a:solidFill>
                <a:latin typeface="Arial"/>
                <a:cs typeface="Arial"/>
              </a:rPr>
              <a:t>nach</a:t>
            </a:r>
            <a:r>
              <a:rPr dirty="0" sz="550" spc="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ED1A97"/>
                </a:solidFill>
                <a:latin typeface="Arial"/>
                <a:cs typeface="Arial"/>
              </a:rPr>
              <a:t>der</a:t>
            </a:r>
            <a:r>
              <a:rPr dirty="0" sz="550" spc="-1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ED1A97"/>
                </a:solidFill>
                <a:latin typeface="Arial"/>
                <a:cs typeface="Arial"/>
              </a:rPr>
              <a:t>Endfertigung</a:t>
            </a:r>
            <a:r>
              <a:rPr dirty="0" sz="550" spc="1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ED2DA0"/>
                </a:solidFill>
                <a:latin typeface="Arial"/>
                <a:cs typeface="Arial"/>
              </a:rPr>
              <a:t>sauber</a:t>
            </a:r>
            <a:r>
              <a:rPr dirty="0" sz="550" spc="20">
                <a:solidFill>
                  <a:srgbClr val="ED2DA0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ED1A97"/>
                </a:solidFill>
                <a:latin typeface="Arial"/>
                <a:cs typeface="Arial"/>
              </a:rPr>
              <a:t>bedruckte</a:t>
            </a:r>
            <a:r>
              <a:rPr dirty="0" sz="550" spc="1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Ränder</a:t>
            </a:r>
            <a:r>
              <a:rPr dirty="0" sz="550" spc="2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zu</a:t>
            </a:r>
            <a:r>
              <a:rPr dirty="0" sz="550" spc="-1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-10">
                <a:solidFill>
                  <a:srgbClr val="ED2DA0"/>
                </a:solidFill>
                <a:latin typeface="Arial"/>
                <a:cs typeface="Arial"/>
              </a:rPr>
              <a:t>er</a:t>
            </a:r>
            <a:r>
              <a:rPr dirty="0" sz="550" spc="-10">
                <a:solidFill>
                  <a:srgbClr val="EB058E"/>
                </a:solidFill>
                <a:latin typeface="Arial"/>
                <a:cs typeface="Arial"/>
              </a:rPr>
              <a:t>h</a:t>
            </a:r>
            <a:r>
              <a:rPr dirty="0" sz="550" spc="-10">
                <a:solidFill>
                  <a:srgbClr val="ED2DA0"/>
                </a:solidFill>
                <a:latin typeface="Arial"/>
                <a:cs typeface="Arial"/>
              </a:rPr>
              <a:t>a</a:t>
            </a:r>
            <a:r>
              <a:rPr dirty="0" sz="550" spc="-10">
                <a:solidFill>
                  <a:srgbClr val="EB058E"/>
                </a:solidFill>
                <a:latin typeface="Arial"/>
                <a:cs typeface="Arial"/>
              </a:rPr>
              <a:t>lt</a:t>
            </a:r>
            <a:r>
              <a:rPr dirty="0" sz="550" spc="-10">
                <a:solidFill>
                  <a:srgbClr val="ED2DA0"/>
                </a:solidFill>
                <a:latin typeface="Arial"/>
                <a:cs typeface="Arial"/>
              </a:rPr>
              <a:t>en.</a:t>
            </a:r>
            <a:endParaRPr sz="5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2023-09-13T09:28:08Z</dcterms:created>
  <dcterms:modified xsi:type="dcterms:W3CDTF">2023-09-13T09:28:08Z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2023-09-13T00:00:00Z</vt:filetime>
  </property>
  <property fmtid="{D5CDD505-2E9C-101B-9397-08002B2CF9AE}" pid="3" name="Creator">
    <vt:lpwstr>Adobe InDesign 18.2 (Windows)</vt:lpwstr>
  </property>
  <property fmtid="{D5CDD505-2E9C-101B-9397-08002B2CF9AE}" pid="4" name="LastSaved">
    <vt:filetime>2023-09-13T00:00:00Z</vt:filetime>
  </property>
  <property fmtid="{D5CDD505-2E9C-101B-9397-08002B2CF9AE}" pid="5" name="Producer">
    <vt:lpwstr>Adobe PDF Library 17.0</vt:lpwstr>
  </property>
</Properties>
</file>