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3924300" cy="3924300"/>
  <p:notesSz cx="3924300" cy="39243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1216533"/>
            <a:ext cx="3335655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2197608"/>
            <a:ext cx="2747010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50" b="1" i="0">
                <a:solidFill>
                  <a:srgbClr val="EB058E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50" b="1" i="0">
                <a:solidFill>
                  <a:srgbClr val="EB058E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96215" y="902589"/>
            <a:ext cx="1707070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021014" y="902589"/>
            <a:ext cx="1707070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5835" y="147649"/>
            <a:ext cx="1867535" cy="4660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7581" y="690057"/>
            <a:ext cx="2496185" cy="1330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50" b="1" i="0">
                <a:solidFill>
                  <a:srgbClr val="EB058E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334262" y="3649599"/>
            <a:ext cx="1255776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96215" y="3649599"/>
            <a:ext cx="902589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825496" y="3649599"/>
            <a:ext cx="902589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0152" y="453296"/>
            <a:ext cx="1828642" cy="253801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72002" y="71990"/>
            <a:ext cx="3780154" cy="3780154"/>
            <a:chOff x="72002" y="71990"/>
            <a:chExt cx="3780154" cy="3780154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9415" y="807720"/>
              <a:ext cx="1085780" cy="19322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509882" y="971440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574" y="0"/>
                  </a:moveTo>
                  <a:lnTo>
                    <a:pt x="2489" y="0"/>
                  </a:lnTo>
                  <a:lnTo>
                    <a:pt x="0" y="2397"/>
                  </a:lnTo>
                  <a:lnTo>
                    <a:pt x="0" y="9312"/>
                  </a:lnTo>
                  <a:lnTo>
                    <a:pt x="2489" y="11709"/>
                  </a:lnTo>
                  <a:lnTo>
                    <a:pt x="5532" y="11709"/>
                  </a:lnTo>
                  <a:lnTo>
                    <a:pt x="8574" y="11709"/>
                  </a:lnTo>
                  <a:lnTo>
                    <a:pt x="11064" y="9312"/>
                  </a:lnTo>
                  <a:lnTo>
                    <a:pt x="11064" y="2397"/>
                  </a:lnTo>
                  <a:lnTo>
                    <a:pt x="8574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74320" y="74307"/>
              <a:ext cx="3775710" cy="3775710"/>
            </a:xfrm>
            <a:custGeom>
              <a:avLst/>
              <a:gdLst/>
              <a:ahLst/>
              <a:cxnLst/>
              <a:rect l="l" t="t" r="r" b="b"/>
              <a:pathLst>
                <a:path w="3775710" h="3775710">
                  <a:moveTo>
                    <a:pt x="0" y="3775367"/>
                  </a:moveTo>
                  <a:lnTo>
                    <a:pt x="3775367" y="3775367"/>
                  </a:lnTo>
                  <a:lnTo>
                    <a:pt x="3775367" y="0"/>
                  </a:lnTo>
                  <a:lnTo>
                    <a:pt x="0" y="0"/>
                  </a:lnTo>
                  <a:lnTo>
                    <a:pt x="0" y="3775367"/>
                  </a:lnTo>
                  <a:close/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82314" y="404770"/>
              <a:ext cx="0" cy="3188970"/>
            </a:xfrm>
            <a:custGeom>
              <a:avLst/>
              <a:gdLst/>
              <a:ahLst/>
              <a:cxnLst/>
              <a:rect l="l" t="t" r="r" b="b"/>
              <a:pathLst>
                <a:path w="0" h="3188970">
                  <a:moveTo>
                    <a:pt x="0" y="0"/>
                  </a:moveTo>
                  <a:lnTo>
                    <a:pt x="0" y="3188601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04774" y="3741680"/>
              <a:ext cx="3188970" cy="0"/>
            </a:xfrm>
            <a:custGeom>
              <a:avLst/>
              <a:gdLst/>
              <a:ahLst/>
              <a:cxnLst/>
              <a:rect l="l" t="t" r="r" b="b"/>
              <a:pathLst>
                <a:path w="3188970" h="0">
                  <a:moveTo>
                    <a:pt x="0" y="0"/>
                  </a:moveTo>
                  <a:lnTo>
                    <a:pt x="3188601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3741685" y="330618"/>
              <a:ext cx="0" cy="3188970"/>
            </a:xfrm>
            <a:custGeom>
              <a:avLst/>
              <a:gdLst/>
              <a:ahLst/>
              <a:cxnLst/>
              <a:rect l="l" t="t" r="r" b="b"/>
              <a:pathLst>
                <a:path w="0" h="3188970">
                  <a:moveTo>
                    <a:pt x="0" y="3188601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30622" y="182309"/>
              <a:ext cx="3188970" cy="0"/>
            </a:xfrm>
            <a:custGeom>
              <a:avLst/>
              <a:gdLst/>
              <a:ahLst/>
              <a:cxnLst/>
              <a:rect l="l" t="t" r="r" b="b"/>
              <a:pathLst>
                <a:path w="3188970" h="0">
                  <a:moveTo>
                    <a:pt x="3188601" y="0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82314" y="182304"/>
              <a:ext cx="3559810" cy="3559810"/>
            </a:xfrm>
            <a:custGeom>
              <a:avLst/>
              <a:gdLst/>
              <a:ahLst/>
              <a:cxnLst/>
              <a:rect l="l" t="t" r="r" b="b"/>
              <a:pathLst>
                <a:path w="3559810" h="3559810">
                  <a:moveTo>
                    <a:pt x="0" y="3485222"/>
                  </a:moveTo>
                  <a:lnTo>
                    <a:pt x="0" y="3559378"/>
                  </a:lnTo>
                  <a:lnTo>
                    <a:pt x="74155" y="3559378"/>
                  </a:lnTo>
                </a:path>
                <a:path w="3559810" h="3559810">
                  <a:moveTo>
                    <a:pt x="3485222" y="3559378"/>
                  </a:moveTo>
                  <a:lnTo>
                    <a:pt x="3559365" y="3559378"/>
                  </a:lnTo>
                  <a:lnTo>
                    <a:pt x="3559365" y="3485222"/>
                  </a:lnTo>
                </a:path>
                <a:path w="3559810" h="3559810">
                  <a:moveTo>
                    <a:pt x="3559365" y="74155"/>
                  </a:moveTo>
                  <a:lnTo>
                    <a:pt x="3559365" y="0"/>
                  </a:lnTo>
                  <a:lnTo>
                    <a:pt x="3485222" y="0"/>
                  </a:lnTo>
                </a:path>
                <a:path w="3559810" h="3559810">
                  <a:moveTo>
                    <a:pt x="74155" y="0"/>
                  </a:moveTo>
                  <a:lnTo>
                    <a:pt x="0" y="0"/>
                  </a:lnTo>
                  <a:lnTo>
                    <a:pt x="0" y="74155"/>
                  </a:lnTo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1910" rIns="0" bIns="0" rtlCol="0" vert="horz">
            <a:spAutoFit/>
          </a:bodyPr>
          <a:lstStyle/>
          <a:p>
            <a:pPr marL="14604">
              <a:lnSpc>
                <a:spcPct val="100000"/>
              </a:lnSpc>
              <a:spcBef>
                <a:spcPts val="330"/>
              </a:spcBef>
            </a:pPr>
            <a:r>
              <a:rPr dirty="0" spc="-10"/>
              <a:t>Durchschreibesatz</a:t>
            </a:r>
          </a:p>
          <a:p>
            <a:pPr marL="12700">
              <a:lnSpc>
                <a:spcPct val="100000"/>
              </a:lnSpc>
              <a:spcBef>
                <a:spcPts val="235"/>
              </a:spcBef>
            </a:pPr>
            <a:r>
              <a:rPr dirty="0" b="0">
                <a:latin typeface="Arial"/>
                <a:cs typeface="Arial"/>
              </a:rPr>
              <a:t>105x105mm,</a:t>
            </a:r>
            <a:r>
              <a:rPr dirty="0" spc="200" b="0">
                <a:latin typeface="Arial"/>
                <a:cs typeface="Arial"/>
              </a:rPr>
              <a:t> </a:t>
            </a:r>
            <a:r>
              <a:rPr dirty="0" spc="-10" b="0">
                <a:latin typeface="Arial"/>
                <a:cs typeface="Arial"/>
              </a:rPr>
              <a:t>Vorderseite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22225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175"/>
              </a:spcBef>
            </a:pPr>
            <a:r>
              <a:rPr dirty="0" spc="20"/>
              <a:t>blaue</a:t>
            </a:r>
            <a:r>
              <a:rPr dirty="0" spc="15"/>
              <a:t> </a:t>
            </a:r>
            <a:r>
              <a:rPr dirty="0" spc="20"/>
              <a:t>Linie=</a:t>
            </a:r>
            <a:r>
              <a:rPr dirty="0" spc="75"/>
              <a:t> </a:t>
            </a:r>
            <a:r>
              <a:rPr dirty="0" spc="-10"/>
              <a:t>Sicherheitsabstand</a:t>
            </a:r>
          </a:p>
          <a:p>
            <a:pPr marL="13335" marR="5715" indent="635">
              <a:lnSpc>
                <a:spcPct val="109500"/>
              </a:lnSpc>
              <a:spcBef>
                <a:spcPts val="5"/>
              </a:spcBef>
            </a:pP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Texte,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L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ogos,</a:t>
            </a:r>
            <a:r>
              <a:rPr dirty="0" sz="550" spc="-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oder</a:t>
            </a:r>
            <a:r>
              <a:rPr dirty="0" sz="550" spc="5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andere</a:t>
            </a:r>
            <a:r>
              <a:rPr dirty="0" sz="550" spc="10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wicht</a:t>
            </a:r>
            <a:r>
              <a:rPr dirty="0" sz="550" b="0">
                <a:latin typeface="Arial"/>
                <a:cs typeface="Arial"/>
              </a:rPr>
              <a:t>i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ge</a:t>
            </a:r>
            <a:r>
              <a:rPr dirty="0" sz="550" spc="2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grafische</a:t>
            </a:r>
            <a:r>
              <a:rPr dirty="0" sz="550" spc="114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Elemente</a:t>
            </a:r>
            <a:r>
              <a:rPr dirty="0" sz="550" spc="9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so</a:t>
            </a:r>
            <a:r>
              <a:rPr dirty="0" sz="550" b="0">
                <a:latin typeface="Arial"/>
                <a:cs typeface="Arial"/>
              </a:rPr>
              <a:t>llt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en</a:t>
            </a:r>
            <a:r>
              <a:rPr dirty="0" sz="550" spc="3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nur</a:t>
            </a:r>
            <a:r>
              <a:rPr dirty="0" sz="550" spc="6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latin typeface="Arial"/>
                <a:cs typeface="Arial"/>
              </a:rPr>
              <a:t>inn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-10" b="0">
                <a:latin typeface="Arial"/>
                <a:cs typeface="Arial"/>
              </a:rPr>
              <a:t>rh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alb</a:t>
            </a:r>
            <a:r>
              <a:rPr dirty="0" sz="550" spc="50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2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blauen</a:t>
            </a:r>
            <a:r>
              <a:rPr dirty="0" sz="550" spc="2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r>
              <a:rPr dirty="0" sz="550" spc="2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p</a:t>
            </a:r>
            <a:r>
              <a:rPr dirty="0" sz="550" spc="10" b="0">
                <a:latin typeface="Arial"/>
                <a:cs typeface="Arial"/>
              </a:rPr>
              <a:t>l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atz</a:t>
            </a:r>
            <a:r>
              <a:rPr dirty="0" sz="550" spc="10" b="0">
                <a:latin typeface="Arial"/>
                <a:cs typeface="Arial"/>
              </a:rPr>
              <a:t>i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ert</a:t>
            </a:r>
            <a:r>
              <a:rPr dirty="0" sz="550" spc="9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we</a:t>
            </a:r>
            <a:r>
              <a:rPr dirty="0" sz="550" spc="10" b="0">
                <a:latin typeface="Arial"/>
                <a:cs typeface="Arial"/>
              </a:rPr>
              <a:t>rd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en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damit</a:t>
            </a:r>
            <a:r>
              <a:rPr dirty="0" sz="550" spc="5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-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nicht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zu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 knapp</a:t>
            </a:r>
            <a:r>
              <a:rPr dirty="0" sz="550" spc="5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am</a:t>
            </a:r>
            <a:r>
              <a:rPr dirty="0" sz="550" spc="1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-20" b="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endParaRPr sz="5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85"/>
              </a:spcBef>
            </a:pP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ste</a:t>
            </a:r>
            <a:r>
              <a:rPr dirty="0" sz="550" spc="-10" b="0">
                <a:latin typeface="Arial"/>
                <a:cs typeface="Arial"/>
              </a:rPr>
              <a:t>h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en.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8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</a:pPr>
            <a:r>
              <a:rPr dirty="0" spc="10"/>
              <a:t>rote</a:t>
            </a:r>
            <a:r>
              <a:rPr dirty="0" spc="75"/>
              <a:t> </a:t>
            </a:r>
            <a:r>
              <a:rPr dirty="0" spc="10"/>
              <a:t>Linie=</a:t>
            </a:r>
            <a:r>
              <a:rPr dirty="0" spc="105"/>
              <a:t> </a:t>
            </a:r>
            <a:r>
              <a:rPr dirty="0" spc="-10"/>
              <a:t>Endformat</a:t>
            </a: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Sichtbarer</a:t>
            </a:r>
            <a:r>
              <a:rPr dirty="0" sz="550" spc="10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Bereich</a:t>
            </a:r>
            <a:r>
              <a:rPr dirty="0" sz="550" spc="5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na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ch</a:t>
            </a:r>
            <a:r>
              <a:rPr dirty="0" sz="550" spc="4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Endverarbeitung.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pc="10"/>
              <a:t>Rand</a:t>
            </a:r>
            <a:r>
              <a:rPr dirty="0" spc="15"/>
              <a:t> </a:t>
            </a:r>
            <a:r>
              <a:rPr dirty="0" spc="20"/>
              <a:t>der</a:t>
            </a:r>
            <a:r>
              <a:rPr dirty="0" spc="40"/>
              <a:t> </a:t>
            </a:r>
            <a:r>
              <a:rPr dirty="0" spc="20"/>
              <a:t>Arbeitsfläche=</a:t>
            </a:r>
            <a:r>
              <a:rPr dirty="0" spc="15"/>
              <a:t> </a:t>
            </a:r>
            <a:r>
              <a:rPr dirty="0" spc="-10"/>
              <a:t>Druckformat</a:t>
            </a:r>
          </a:p>
          <a:p>
            <a:pPr marL="13970" marR="5080" indent="-1270">
              <a:lnSpc>
                <a:spcPts val="750"/>
              </a:lnSpc>
              <a:spcBef>
                <a:spcPts val="20"/>
              </a:spcBef>
            </a:pP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Teil</a:t>
            </a:r>
            <a:r>
              <a:rPr dirty="0" sz="550" spc="-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zwisc</a:t>
            </a:r>
            <a:r>
              <a:rPr dirty="0" sz="550" spc="10" b="0">
                <a:latin typeface="Arial"/>
                <a:cs typeface="Arial"/>
              </a:rPr>
              <a:t>h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en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roter</a:t>
            </a:r>
            <a:r>
              <a:rPr dirty="0" sz="550" spc="3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latin typeface="Arial"/>
                <a:cs typeface="Arial"/>
              </a:rPr>
              <a:t>Lini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-3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latin typeface="Arial"/>
                <a:cs typeface="Arial"/>
              </a:rPr>
              <a:t>und</a:t>
            </a:r>
            <a:r>
              <a:rPr dirty="0" sz="550" spc="45" b="0"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dem</a:t>
            </a:r>
            <a:r>
              <a:rPr dirty="0" sz="550" spc="-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Arbe</a:t>
            </a:r>
            <a:r>
              <a:rPr dirty="0" sz="550" spc="10" b="0">
                <a:latin typeface="Arial"/>
                <a:cs typeface="Arial"/>
              </a:rPr>
              <a:t>it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s</a:t>
            </a:r>
            <a:r>
              <a:rPr dirty="0" sz="550" spc="10" b="0">
                <a:latin typeface="Arial"/>
                <a:cs typeface="Arial"/>
              </a:rPr>
              <a:t>fl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äc</a:t>
            </a:r>
            <a:r>
              <a:rPr dirty="0" sz="550" spc="10" b="0">
                <a:latin typeface="Arial"/>
                <a:cs typeface="Arial"/>
              </a:rPr>
              <a:t>h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-1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dient</a:t>
            </a:r>
            <a:r>
              <a:rPr dirty="0" sz="550" spc="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a</a:t>
            </a:r>
            <a:r>
              <a:rPr dirty="0" sz="550" spc="10" b="0">
                <a:latin typeface="Arial"/>
                <a:cs typeface="Arial"/>
              </a:rPr>
              <a:t>l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s</a:t>
            </a:r>
            <a:r>
              <a:rPr dirty="0" sz="550" spc="-3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Über­</a:t>
            </a:r>
            <a:r>
              <a:rPr dirty="0" sz="550" spc="50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füller.</a:t>
            </a:r>
            <a:r>
              <a:rPr dirty="0" sz="550" spc="4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Grafiken,</a:t>
            </a:r>
            <a:r>
              <a:rPr dirty="0" sz="550" spc="114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Hin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terg</a:t>
            </a:r>
            <a:r>
              <a:rPr dirty="0" sz="550" b="0">
                <a:latin typeface="Arial"/>
                <a:cs typeface="Arial"/>
              </a:rPr>
              <a:t>rundbild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er</a:t>
            </a:r>
            <a:r>
              <a:rPr dirty="0" sz="550" spc="7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o</a:t>
            </a:r>
            <a:r>
              <a:rPr dirty="0" sz="550" b="0">
                <a:latin typeface="Arial"/>
                <a:cs typeface="Arial"/>
              </a:rPr>
              <a:t>d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er</a:t>
            </a:r>
            <a:r>
              <a:rPr dirty="0" sz="550" spc="10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Farbfl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ächen</a:t>
            </a:r>
            <a:r>
              <a:rPr dirty="0" sz="550" spc="6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die</a:t>
            </a:r>
            <a:r>
              <a:rPr dirty="0" sz="550" spc="7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bi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s</a:t>
            </a:r>
            <a:r>
              <a:rPr dirty="0" sz="550" spc="5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zur</a:t>
            </a:r>
            <a:r>
              <a:rPr dirty="0" sz="550" spc="9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roten</a:t>
            </a:r>
            <a:r>
              <a:rPr dirty="0" sz="550" spc="9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endParaRPr sz="550">
              <a:latin typeface="Arial"/>
              <a:cs typeface="Arial"/>
            </a:endParaRPr>
          </a:p>
          <a:p>
            <a:pPr marL="13970" marR="73025">
              <a:lnSpc>
                <a:spcPts val="720"/>
              </a:lnSpc>
              <a:spcBef>
                <a:spcPts val="15"/>
              </a:spcBef>
            </a:pP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reichen,</a:t>
            </a:r>
            <a:r>
              <a:rPr dirty="0" sz="550" spc="5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so</a:t>
            </a:r>
            <a:r>
              <a:rPr dirty="0" sz="550" b="0">
                <a:latin typeface="Arial"/>
                <a:cs typeface="Arial"/>
              </a:rPr>
              <a:t>llt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b="0">
                <a:latin typeface="Arial"/>
                <a:cs typeface="Arial"/>
              </a:rPr>
              <a:t>n</a:t>
            </a:r>
            <a:r>
              <a:rPr dirty="0" sz="550" spc="40" b="0"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üb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er</a:t>
            </a:r>
            <a:r>
              <a:rPr dirty="0" sz="550" spc="7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hin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aus</a:t>
            </a:r>
            <a:r>
              <a:rPr dirty="0" sz="550" spc="-2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ragen</a:t>
            </a:r>
            <a:r>
              <a:rPr dirty="0" sz="550" spc="9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um</a:t>
            </a:r>
            <a:r>
              <a:rPr dirty="0" sz="550" spc="14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nach</a:t>
            </a:r>
            <a:r>
              <a:rPr dirty="0" sz="550" spc="6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Endfertigung</a:t>
            </a:r>
            <a:r>
              <a:rPr dirty="0" sz="550" spc="3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sauber</a:t>
            </a:r>
            <a:r>
              <a:rPr dirty="0" sz="550" spc="50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bedruckte</a:t>
            </a:r>
            <a:r>
              <a:rPr dirty="0" sz="550" spc="4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Ränder</a:t>
            </a:r>
            <a:r>
              <a:rPr dirty="0" sz="550" spc="5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zu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er</a:t>
            </a:r>
            <a:r>
              <a:rPr dirty="0" sz="550" spc="-10" b="0">
                <a:latin typeface="Arial"/>
                <a:cs typeface="Arial"/>
              </a:rPr>
              <a:t>h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a</a:t>
            </a:r>
            <a:r>
              <a:rPr dirty="0" sz="550" spc="-10" b="0">
                <a:latin typeface="Arial"/>
                <a:cs typeface="Arial"/>
              </a:rPr>
              <a:t>lt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-10" b="0">
                <a:latin typeface="Arial"/>
                <a:cs typeface="Arial"/>
              </a:rPr>
              <a:t>n.</a:t>
            </a:r>
            <a:endParaRPr sz="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4247" y="363868"/>
            <a:ext cx="1816194" cy="253801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72002" y="71990"/>
            <a:ext cx="3780154" cy="3780154"/>
            <a:chOff x="72002" y="71990"/>
            <a:chExt cx="3780154" cy="3780154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1062" y="718292"/>
              <a:ext cx="1085780" cy="19322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61530" y="882012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574" y="0"/>
                  </a:moveTo>
                  <a:lnTo>
                    <a:pt x="2489" y="0"/>
                  </a:lnTo>
                  <a:lnTo>
                    <a:pt x="0" y="2397"/>
                  </a:lnTo>
                  <a:lnTo>
                    <a:pt x="0" y="9312"/>
                  </a:lnTo>
                  <a:lnTo>
                    <a:pt x="2489" y="11709"/>
                  </a:lnTo>
                  <a:lnTo>
                    <a:pt x="5532" y="11709"/>
                  </a:lnTo>
                  <a:lnTo>
                    <a:pt x="8574" y="11709"/>
                  </a:lnTo>
                  <a:lnTo>
                    <a:pt x="11064" y="9312"/>
                  </a:lnTo>
                  <a:lnTo>
                    <a:pt x="11064" y="2397"/>
                  </a:lnTo>
                  <a:lnTo>
                    <a:pt x="8574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74320" y="74307"/>
              <a:ext cx="3775710" cy="3775710"/>
            </a:xfrm>
            <a:custGeom>
              <a:avLst/>
              <a:gdLst/>
              <a:ahLst/>
              <a:cxnLst/>
              <a:rect l="l" t="t" r="r" b="b"/>
              <a:pathLst>
                <a:path w="3775710" h="3775710">
                  <a:moveTo>
                    <a:pt x="0" y="3775367"/>
                  </a:moveTo>
                  <a:lnTo>
                    <a:pt x="3775367" y="3775367"/>
                  </a:lnTo>
                  <a:lnTo>
                    <a:pt x="3775367" y="0"/>
                  </a:lnTo>
                  <a:lnTo>
                    <a:pt x="0" y="0"/>
                  </a:lnTo>
                  <a:lnTo>
                    <a:pt x="0" y="3775367"/>
                  </a:lnTo>
                  <a:close/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82314" y="404770"/>
              <a:ext cx="0" cy="3188970"/>
            </a:xfrm>
            <a:custGeom>
              <a:avLst/>
              <a:gdLst/>
              <a:ahLst/>
              <a:cxnLst/>
              <a:rect l="l" t="t" r="r" b="b"/>
              <a:pathLst>
                <a:path w="0" h="3188970">
                  <a:moveTo>
                    <a:pt x="0" y="0"/>
                  </a:moveTo>
                  <a:lnTo>
                    <a:pt x="0" y="3188601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04774" y="3741680"/>
              <a:ext cx="3188970" cy="0"/>
            </a:xfrm>
            <a:custGeom>
              <a:avLst/>
              <a:gdLst/>
              <a:ahLst/>
              <a:cxnLst/>
              <a:rect l="l" t="t" r="r" b="b"/>
              <a:pathLst>
                <a:path w="3188970" h="0">
                  <a:moveTo>
                    <a:pt x="0" y="0"/>
                  </a:moveTo>
                  <a:lnTo>
                    <a:pt x="3188601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3741685" y="330618"/>
              <a:ext cx="0" cy="3188970"/>
            </a:xfrm>
            <a:custGeom>
              <a:avLst/>
              <a:gdLst/>
              <a:ahLst/>
              <a:cxnLst/>
              <a:rect l="l" t="t" r="r" b="b"/>
              <a:pathLst>
                <a:path w="0" h="3188970">
                  <a:moveTo>
                    <a:pt x="0" y="3188601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30622" y="182309"/>
              <a:ext cx="3188970" cy="0"/>
            </a:xfrm>
            <a:custGeom>
              <a:avLst/>
              <a:gdLst/>
              <a:ahLst/>
              <a:cxnLst/>
              <a:rect l="l" t="t" r="r" b="b"/>
              <a:pathLst>
                <a:path w="3188970" h="0">
                  <a:moveTo>
                    <a:pt x="3188601" y="0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82314" y="182304"/>
              <a:ext cx="3559810" cy="3559810"/>
            </a:xfrm>
            <a:custGeom>
              <a:avLst/>
              <a:gdLst/>
              <a:ahLst/>
              <a:cxnLst/>
              <a:rect l="l" t="t" r="r" b="b"/>
              <a:pathLst>
                <a:path w="3559810" h="3559810">
                  <a:moveTo>
                    <a:pt x="0" y="3485222"/>
                  </a:moveTo>
                  <a:lnTo>
                    <a:pt x="0" y="3559378"/>
                  </a:lnTo>
                  <a:lnTo>
                    <a:pt x="74155" y="3559378"/>
                  </a:lnTo>
                </a:path>
                <a:path w="3559810" h="3559810">
                  <a:moveTo>
                    <a:pt x="3485222" y="3559378"/>
                  </a:moveTo>
                  <a:lnTo>
                    <a:pt x="3559365" y="3559378"/>
                  </a:lnTo>
                  <a:lnTo>
                    <a:pt x="3559365" y="3485222"/>
                  </a:lnTo>
                </a:path>
                <a:path w="3559810" h="3559810">
                  <a:moveTo>
                    <a:pt x="3559365" y="74155"/>
                  </a:moveTo>
                  <a:lnTo>
                    <a:pt x="3559365" y="0"/>
                  </a:lnTo>
                  <a:lnTo>
                    <a:pt x="3485222" y="0"/>
                  </a:lnTo>
                </a:path>
                <a:path w="3559810" h="3559810">
                  <a:moveTo>
                    <a:pt x="74155" y="0"/>
                  </a:moveTo>
                  <a:lnTo>
                    <a:pt x="0" y="0"/>
                  </a:lnTo>
                  <a:lnTo>
                    <a:pt x="0" y="74155"/>
                  </a:lnTo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1910" rIns="0" bIns="0" rtlCol="0" vert="horz">
            <a:spAutoFit/>
          </a:bodyPr>
          <a:lstStyle/>
          <a:p>
            <a:pPr marL="14604">
              <a:lnSpc>
                <a:spcPct val="100000"/>
              </a:lnSpc>
              <a:spcBef>
                <a:spcPts val="330"/>
              </a:spcBef>
            </a:pPr>
            <a:r>
              <a:rPr dirty="0" spc="-10"/>
              <a:t>Durchschreibesatz</a:t>
            </a:r>
          </a:p>
          <a:p>
            <a:pPr marL="12700">
              <a:lnSpc>
                <a:spcPct val="100000"/>
              </a:lnSpc>
              <a:spcBef>
                <a:spcPts val="235"/>
              </a:spcBef>
            </a:pPr>
            <a:r>
              <a:rPr dirty="0" b="0">
                <a:latin typeface="Arial"/>
                <a:cs typeface="Arial"/>
              </a:rPr>
              <a:t>105x105mm,</a:t>
            </a:r>
            <a:r>
              <a:rPr dirty="0" spc="225" b="0">
                <a:latin typeface="Arial"/>
                <a:cs typeface="Arial"/>
              </a:rPr>
              <a:t> </a:t>
            </a:r>
            <a:r>
              <a:rPr dirty="0" spc="-10" b="0">
                <a:latin typeface="Arial"/>
                <a:cs typeface="Arial"/>
              </a:rPr>
              <a:t>Rückseite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22225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175"/>
              </a:spcBef>
            </a:pPr>
            <a:r>
              <a:rPr dirty="0" spc="20"/>
              <a:t>blaue</a:t>
            </a:r>
            <a:r>
              <a:rPr dirty="0" spc="15"/>
              <a:t> </a:t>
            </a:r>
            <a:r>
              <a:rPr dirty="0" spc="20"/>
              <a:t>Linie=</a:t>
            </a:r>
            <a:r>
              <a:rPr dirty="0" spc="75"/>
              <a:t> </a:t>
            </a:r>
            <a:r>
              <a:rPr dirty="0" spc="-10"/>
              <a:t>Sicherheitsabstand</a:t>
            </a:r>
          </a:p>
          <a:p>
            <a:pPr marL="13335" marR="5715" indent="635">
              <a:lnSpc>
                <a:spcPct val="109500"/>
              </a:lnSpc>
              <a:spcBef>
                <a:spcPts val="5"/>
              </a:spcBef>
            </a:pP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Texte,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L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ogos,</a:t>
            </a:r>
            <a:r>
              <a:rPr dirty="0" sz="550" spc="-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oder</a:t>
            </a:r>
            <a:r>
              <a:rPr dirty="0" sz="550" spc="5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andere</a:t>
            </a:r>
            <a:r>
              <a:rPr dirty="0" sz="550" spc="10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wicht</a:t>
            </a:r>
            <a:r>
              <a:rPr dirty="0" sz="550" b="0">
                <a:latin typeface="Arial"/>
                <a:cs typeface="Arial"/>
              </a:rPr>
              <a:t>i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ge</a:t>
            </a:r>
            <a:r>
              <a:rPr dirty="0" sz="550" spc="2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grafische</a:t>
            </a:r>
            <a:r>
              <a:rPr dirty="0" sz="550" spc="114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Elemente</a:t>
            </a:r>
            <a:r>
              <a:rPr dirty="0" sz="550" spc="9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so</a:t>
            </a:r>
            <a:r>
              <a:rPr dirty="0" sz="550" b="0">
                <a:latin typeface="Arial"/>
                <a:cs typeface="Arial"/>
              </a:rPr>
              <a:t>llt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en</a:t>
            </a:r>
            <a:r>
              <a:rPr dirty="0" sz="550" spc="3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nur</a:t>
            </a:r>
            <a:r>
              <a:rPr dirty="0" sz="550" spc="6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latin typeface="Arial"/>
                <a:cs typeface="Arial"/>
              </a:rPr>
              <a:t>inn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-10" b="0">
                <a:latin typeface="Arial"/>
                <a:cs typeface="Arial"/>
              </a:rPr>
              <a:t>rh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alb</a:t>
            </a:r>
            <a:r>
              <a:rPr dirty="0" sz="550" spc="50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2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blauen</a:t>
            </a:r>
            <a:r>
              <a:rPr dirty="0" sz="550" spc="2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r>
              <a:rPr dirty="0" sz="550" spc="2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p</a:t>
            </a:r>
            <a:r>
              <a:rPr dirty="0" sz="550" spc="10" b="0">
                <a:latin typeface="Arial"/>
                <a:cs typeface="Arial"/>
              </a:rPr>
              <a:t>l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atz</a:t>
            </a:r>
            <a:r>
              <a:rPr dirty="0" sz="550" spc="10" b="0">
                <a:latin typeface="Arial"/>
                <a:cs typeface="Arial"/>
              </a:rPr>
              <a:t>i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ert</a:t>
            </a:r>
            <a:r>
              <a:rPr dirty="0" sz="550" spc="9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we</a:t>
            </a:r>
            <a:r>
              <a:rPr dirty="0" sz="550" spc="10" b="0">
                <a:latin typeface="Arial"/>
                <a:cs typeface="Arial"/>
              </a:rPr>
              <a:t>rd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en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damit</a:t>
            </a:r>
            <a:r>
              <a:rPr dirty="0" sz="550" spc="5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-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nicht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zu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 knapp</a:t>
            </a:r>
            <a:r>
              <a:rPr dirty="0" sz="550" spc="5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am</a:t>
            </a:r>
            <a:r>
              <a:rPr dirty="0" sz="550" spc="1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-20" b="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endParaRPr sz="5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85"/>
              </a:spcBef>
            </a:pP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ste</a:t>
            </a:r>
            <a:r>
              <a:rPr dirty="0" sz="550" spc="-10" b="0">
                <a:latin typeface="Arial"/>
                <a:cs typeface="Arial"/>
              </a:rPr>
              <a:t>h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en.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8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</a:pPr>
            <a:r>
              <a:rPr dirty="0" spc="10"/>
              <a:t>rote</a:t>
            </a:r>
            <a:r>
              <a:rPr dirty="0" spc="75"/>
              <a:t> </a:t>
            </a:r>
            <a:r>
              <a:rPr dirty="0" spc="10"/>
              <a:t>Linie=</a:t>
            </a:r>
            <a:r>
              <a:rPr dirty="0" spc="105"/>
              <a:t> </a:t>
            </a:r>
            <a:r>
              <a:rPr dirty="0" spc="-10"/>
              <a:t>Endformat</a:t>
            </a: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Sichtbarer</a:t>
            </a:r>
            <a:r>
              <a:rPr dirty="0" sz="550" spc="10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Bereich</a:t>
            </a:r>
            <a:r>
              <a:rPr dirty="0" sz="550" spc="5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na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ch</a:t>
            </a:r>
            <a:r>
              <a:rPr dirty="0" sz="550" spc="4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Endverarbeitung.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pc="10"/>
              <a:t>Rand</a:t>
            </a:r>
            <a:r>
              <a:rPr dirty="0" spc="15"/>
              <a:t> </a:t>
            </a:r>
            <a:r>
              <a:rPr dirty="0" spc="20"/>
              <a:t>der</a:t>
            </a:r>
            <a:r>
              <a:rPr dirty="0" spc="40"/>
              <a:t> </a:t>
            </a:r>
            <a:r>
              <a:rPr dirty="0" spc="20"/>
              <a:t>Arbeitsfläche=</a:t>
            </a:r>
            <a:r>
              <a:rPr dirty="0" spc="15"/>
              <a:t> </a:t>
            </a:r>
            <a:r>
              <a:rPr dirty="0" spc="-10"/>
              <a:t>Druckformat</a:t>
            </a:r>
          </a:p>
          <a:p>
            <a:pPr marL="13970" marR="5080" indent="-1270">
              <a:lnSpc>
                <a:spcPts val="750"/>
              </a:lnSpc>
              <a:spcBef>
                <a:spcPts val="20"/>
              </a:spcBef>
            </a:pP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Teil</a:t>
            </a:r>
            <a:r>
              <a:rPr dirty="0" sz="550" spc="-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zwisc</a:t>
            </a:r>
            <a:r>
              <a:rPr dirty="0" sz="550" spc="10" b="0">
                <a:latin typeface="Arial"/>
                <a:cs typeface="Arial"/>
              </a:rPr>
              <a:t>h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en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roter</a:t>
            </a:r>
            <a:r>
              <a:rPr dirty="0" sz="550" spc="3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latin typeface="Arial"/>
                <a:cs typeface="Arial"/>
              </a:rPr>
              <a:t>Lini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-3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latin typeface="Arial"/>
                <a:cs typeface="Arial"/>
              </a:rPr>
              <a:t>und</a:t>
            </a:r>
            <a:r>
              <a:rPr dirty="0" sz="550" spc="45" b="0"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dem</a:t>
            </a:r>
            <a:r>
              <a:rPr dirty="0" sz="550" spc="-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Arbe</a:t>
            </a:r>
            <a:r>
              <a:rPr dirty="0" sz="550" spc="10" b="0">
                <a:latin typeface="Arial"/>
                <a:cs typeface="Arial"/>
              </a:rPr>
              <a:t>it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s</a:t>
            </a:r>
            <a:r>
              <a:rPr dirty="0" sz="550" spc="10" b="0">
                <a:latin typeface="Arial"/>
                <a:cs typeface="Arial"/>
              </a:rPr>
              <a:t>fl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äc</a:t>
            </a:r>
            <a:r>
              <a:rPr dirty="0" sz="550" spc="10" b="0">
                <a:latin typeface="Arial"/>
                <a:cs typeface="Arial"/>
              </a:rPr>
              <a:t>h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-1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dient</a:t>
            </a:r>
            <a:r>
              <a:rPr dirty="0" sz="550" spc="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a</a:t>
            </a:r>
            <a:r>
              <a:rPr dirty="0" sz="550" spc="10" b="0">
                <a:latin typeface="Arial"/>
                <a:cs typeface="Arial"/>
              </a:rPr>
              <a:t>l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s</a:t>
            </a:r>
            <a:r>
              <a:rPr dirty="0" sz="550" spc="-3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Über­</a:t>
            </a:r>
            <a:r>
              <a:rPr dirty="0" sz="550" spc="50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füller.</a:t>
            </a:r>
            <a:r>
              <a:rPr dirty="0" sz="550" spc="4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Grafiken,</a:t>
            </a:r>
            <a:r>
              <a:rPr dirty="0" sz="550" spc="114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Hin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terg</a:t>
            </a:r>
            <a:r>
              <a:rPr dirty="0" sz="550" b="0">
                <a:latin typeface="Arial"/>
                <a:cs typeface="Arial"/>
              </a:rPr>
              <a:t>rundbild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er</a:t>
            </a:r>
            <a:r>
              <a:rPr dirty="0" sz="550" spc="7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o</a:t>
            </a:r>
            <a:r>
              <a:rPr dirty="0" sz="550" b="0">
                <a:latin typeface="Arial"/>
                <a:cs typeface="Arial"/>
              </a:rPr>
              <a:t>d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er</a:t>
            </a:r>
            <a:r>
              <a:rPr dirty="0" sz="550" spc="10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Farbfl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ächen</a:t>
            </a:r>
            <a:r>
              <a:rPr dirty="0" sz="550" spc="6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die</a:t>
            </a:r>
            <a:r>
              <a:rPr dirty="0" sz="550" spc="7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bi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s</a:t>
            </a:r>
            <a:r>
              <a:rPr dirty="0" sz="550" spc="5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zur</a:t>
            </a:r>
            <a:r>
              <a:rPr dirty="0" sz="550" spc="9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roten</a:t>
            </a:r>
            <a:r>
              <a:rPr dirty="0" sz="550" spc="9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endParaRPr sz="550">
              <a:latin typeface="Arial"/>
              <a:cs typeface="Arial"/>
            </a:endParaRPr>
          </a:p>
          <a:p>
            <a:pPr marL="13970" marR="73025">
              <a:lnSpc>
                <a:spcPts val="720"/>
              </a:lnSpc>
              <a:spcBef>
                <a:spcPts val="15"/>
              </a:spcBef>
            </a:pP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reichen,</a:t>
            </a:r>
            <a:r>
              <a:rPr dirty="0" sz="550" spc="5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so</a:t>
            </a:r>
            <a:r>
              <a:rPr dirty="0" sz="550" b="0">
                <a:latin typeface="Arial"/>
                <a:cs typeface="Arial"/>
              </a:rPr>
              <a:t>llt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b="0">
                <a:latin typeface="Arial"/>
                <a:cs typeface="Arial"/>
              </a:rPr>
              <a:t>n</a:t>
            </a:r>
            <a:r>
              <a:rPr dirty="0" sz="550" spc="40" b="0"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üb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er</a:t>
            </a:r>
            <a:r>
              <a:rPr dirty="0" sz="550" spc="7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hin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aus</a:t>
            </a:r>
            <a:r>
              <a:rPr dirty="0" sz="550" spc="-25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ragen</a:t>
            </a:r>
            <a:r>
              <a:rPr dirty="0" sz="550" spc="9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um</a:t>
            </a:r>
            <a:r>
              <a:rPr dirty="0" sz="550" spc="14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nach</a:t>
            </a:r>
            <a:r>
              <a:rPr dirty="0" sz="550" spc="6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Endfertigung</a:t>
            </a:r>
            <a:r>
              <a:rPr dirty="0" sz="550" spc="3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sauber</a:t>
            </a:r>
            <a:r>
              <a:rPr dirty="0" sz="550" spc="50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bedruckte</a:t>
            </a:r>
            <a:r>
              <a:rPr dirty="0" sz="550" spc="4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Ränder</a:t>
            </a:r>
            <a:r>
              <a:rPr dirty="0" sz="550" spc="5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2FA1"/>
                </a:solidFill>
                <a:latin typeface="Arial"/>
                <a:cs typeface="Arial"/>
              </a:rPr>
              <a:t>zu</a:t>
            </a:r>
            <a:r>
              <a:rPr dirty="0" sz="550" spc="10" b="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er</a:t>
            </a:r>
            <a:r>
              <a:rPr dirty="0" sz="550" spc="-10" b="0">
                <a:latin typeface="Arial"/>
                <a:cs typeface="Arial"/>
              </a:rPr>
              <a:t>h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a</a:t>
            </a:r>
            <a:r>
              <a:rPr dirty="0" sz="550" spc="-10" b="0">
                <a:latin typeface="Arial"/>
                <a:cs typeface="Arial"/>
              </a:rPr>
              <a:t>lt</a:t>
            </a:r>
            <a:r>
              <a:rPr dirty="0" sz="550" spc="-10" b="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-10" b="0">
                <a:latin typeface="Arial"/>
                <a:cs typeface="Arial"/>
              </a:rPr>
              <a:t>n.</a:t>
            </a:r>
            <a:endParaRPr sz="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2023-09-13T09:26:23Z</dcterms:created>
  <dcterms:modified xsi:type="dcterms:W3CDTF">2023-09-13T09:26:23Z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2023-09-13T00:00:00Z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2023-09-13T00:00:00Z</vt:filetime>
  </property>
  <property fmtid="{D5CDD505-2E9C-101B-9397-08002B2CF9AE}" pid="5" name="Producer">
    <vt:lpwstr>Adobe PDF Library 17.0</vt:lpwstr>
  </property>
</Properties>
</file>