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6" r:id="rId1"/>
  </p:sldMasterIdLst>
  <p:notesMasterIdLst>
    <p:notesMasterId r:id="rId4"/>
  </p:notesMasterIdLst>
  <p:sldIdLst>
    <p:sldId id="259" r:id="rId2"/>
    <p:sldId id="258" r:id="rId3"/>
  </p:sldIdLst>
  <p:sldSz cx="20104100" cy="7181850"/>
  <p:notesSz cx="20104100" cy="718185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31" d="100"/>
          <a:sy n="131" d="100"/>
        </p:scale>
        <p:origin x="-144" y="-157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8712200" cy="3587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11387138" y="0"/>
            <a:ext cx="8712200" cy="3587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DD0AF89-14A2-3F42-9C30-1CAFB7F558FC}" type="datetimeFigureOut">
              <a:rPr lang="de-DE" smtClean="0"/>
              <a:t>14.10.15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281738" y="538163"/>
            <a:ext cx="7540625" cy="2693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2009775" y="3411538"/>
            <a:ext cx="16084550" cy="32321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6821488"/>
            <a:ext cx="8712200" cy="3587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11387138" y="6821488"/>
            <a:ext cx="8712200" cy="3587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DED3F1-3ACE-8148-A953-C9B7CA9DA66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120948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808" y="2231029"/>
            <a:ext cx="17088485" cy="1539443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3015615" y="4069715"/>
            <a:ext cx="14072870" cy="183536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7795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5591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3387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1182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8978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6774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4570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2365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13574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343261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14575472" y="287608"/>
            <a:ext cx="4523423" cy="6127847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005205" y="287608"/>
            <a:ext cx="13235199" cy="6127847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355465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016175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88085" y="4615004"/>
            <a:ext cx="17088485" cy="1426395"/>
          </a:xfrm>
        </p:spPr>
        <p:txBody>
          <a:bodyPr anchor="t"/>
          <a:lstStyle>
            <a:lvl1pPr algn="l">
              <a:defRPr sz="68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588085" y="3043975"/>
            <a:ext cx="17088485" cy="1571029"/>
          </a:xfrm>
        </p:spPr>
        <p:txBody>
          <a:bodyPr anchor="b"/>
          <a:lstStyle>
            <a:lvl1pPr marL="0" indent="0">
              <a:buNone/>
              <a:defRPr sz="3400">
                <a:solidFill>
                  <a:schemeClr val="tx1">
                    <a:tint val="75000"/>
                  </a:schemeClr>
                </a:solidFill>
              </a:defRPr>
            </a:lvl1pPr>
            <a:lvl2pPr marL="779572" indent="0">
              <a:buNone/>
              <a:defRPr sz="3100">
                <a:solidFill>
                  <a:schemeClr val="tx1">
                    <a:tint val="75000"/>
                  </a:schemeClr>
                </a:solidFill>
              </a:defRPr>
            </a:lvl2pPr>
            <a:lvl3pPr marL="1559143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338715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3118287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897859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67743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5457002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6236574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883170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005205" y="1675766"/>
            <a:ext cx="8879311" cy="4739689"/>
          </a:xfrm>
        </p:spPr>
        <p:txBody>
          <a:bodyPr/>
          <a:lstStyle>
            <a:lvl1pPr>
              <a:defRPr sz="4800"/>
            </a:lvl1pPr>
            <a:lvl2pPr>
              <a:defRPr sz="4100"/>
            </a:lvl2pPr>
            <a:lvl3pPr>
              <a:defRPr sz="340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219584" y="1675766"/>
            <a:ext cx="8879311" cy="4739689"/>
          </a:xfrm>
        </p:spPr>
        <p:txBody>
          <a:bodyPr/>
          <a:lstStyle>
            <a:lvl1pPr>
              <a:defRPr sz="4800"/>
            </a:lvl1pPr>
            <a:lvl2pPr>
              <a:defRPr sz="4100"/>
            </a:lvl2pPr>
            <a:lvl3pPr>
              <a:defRPr sz="340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009594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05205" y="1607604"/>
            <a:ext cx="8882802" cy="669973"/>
          </a:xfrm>
        </p:spPr>
        <p:txBody>
          <a:bodyPr anchor="b"/>
          <a:lstStyle>
            <a:lvl1pPr marL="0" indent="0">
              <a:buNone/>
              <a:defRPr sz="4100" b="1"/>
            </a:lvl1pPr>
            <a:lvl2pPr marL="779572" indent="0">
              <a:buNone/>
              <a:defRPr sz="3400" b="1"/>
            </a:lvl2pPr>
            <a:lvl3pPr marL="1559143" indent="0">
              <a:buNone/>
              <a:defRPr sz="3100" b="1"/>
            </a:lvl3pPr>
            <a:lvl4pPr marL="2338715" indent="0">
              <a:buNone/>
              <a:defRPr sz="2700" b="1"/>
            </a:lvl4pPr>
            <a:lvl5pPr marL="3118287" indent="0">
              <a:buNone/>
              <a:defRPr sz="2700" b="1"/>
            </a:lvl5pPr>
            <a:lvl6pPr marL="3897859" indent="0">
              <a:buNone/>
              <a:defRPr sz="2700" b="1"/>
            </a:lvl6pPr>
            <a:lvl7pPr marL="4677430" indent="0">
              <a:buNone/>
              <a:defRPr sz="2700" b="1"/>
            </a:lvl7pPr>
            <a:lvl8pPr marL="5457002" indent="0">
              <a:buNone/>
              <a:defRPr sz="2700" b="1"/>
            </a:lvl8pPr>
            <a:lvl9pPr marL="6236574" indent="0">
              <a:buNone/>
              <a:defRPr sz="27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05205" y="2277577"/>
            <a:ext cx="8882802" cy="4137877"/>
          </a:xfrm>
        </p:spPr>
        <p:txBody>
          <a:bodyPr/>
          <a:lstStyle>
            <a:lvl1pPr>
              <a:defRPr sz="4100"/>
            </a:lvl1pPr>
            <a:lvl2pPr>
              <a:defRPr sz="3400"/>
            </a:lvl2pPr>
            <a:lvl3pPr>
              <a:defRPr sz="31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0212605" y="1607604"/>
            <a:ext cx="8886291" cy="669973"/>
          </a:xfrm>
        </p:spPr>
        <p:txBody>
          <a:bodyPr anchor="b"/>
          <a:lstStyle>
            <a:lvl1pPr marL="0" indent="0">
              <a:buNone/>
              <a:defRPr sz="4100" b="1"/>
            </a:lvl1pPr>
            <a:lvl2pPr marL="779572" indent="0">
              <a:buNone/>
              <a:defRPr sz="3400" b="1"/>
            </a:lvl2pPr>
            <a:lvl3pPr marL="1559143" indent="0">
              <a:buNone/>
              <a:defRPr sz="3100" b="1"/>
            </a:lvl3pPr>
            <a:lvl4pPr marL="2338715" indent="0">
              <a:buNone/>
              <a:defRPr sz="2700" b="1"/>
            </a:lvl4pPr>
            <a:lvl5pPr marL="3118287" indent="0">
              <a:buNone/>
              <a:defRPr sz="2700" b="1"/>
            </a:lvl5pPr>
            <a:lvl6pPr marL="3897859" indent="0">
              <a:buNone/>
              <a:defRPr sz="2700" b="1"/>
            </a:lvl6pPr>
            <a:lvl7pPr marL="4677430" indent="0">
              <a:buNone/>
              <a:defRPr sz="2700" b="1"/>
            </a:lvl7pPr>
            <a:lvl8pPr marL="5457002" indent="0">
              <a:buNone/>
              <a:defRPr sz="2700" b="1"/>
            </a:lvl8pPr>
            <a:lvl9pPr marL="6236574" indent="0">
              <a:buNone/>
              <a:defRPr sz="27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0212605" y="2277577"/>
            <a:ext cx="8886291" cy="4137877"/>
          </a:xfrm>
        </p:spPr>
        <p:txBody>
          <a:bodyPr/>
          <a:lstStyle>
            <a:lvl1pPr>
              <a:defRPr sz="4100"/>
            </a:lvl1pPr>
            <a:lvl2pPr>
              <a:defRPr sz="3400"/>
            </a:lvl2pPr>
            <a:lvl3pPr>
              <a:defRPr sz="31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09344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527862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903116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5206" y="285944"/>
            <a:ext cx="6614110" cy="1216925"/>
          </a:xfrm>
        </p:spPr>
        <p:txBody>
          <a:bodyPr anchor="b"/>
          <a:lstStyle>
            <a:lvl1pPr algn="l">
              <a:defRPr sz="34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860145" y="285945"/>
            <a:ext cx="11238750" cy="6129510"/>
          </a:xfrm>
        </p:spPr>
        <p:txBody>
          <a:bodyPr/>
          <a:lstStyle>
            <a:lvl1pPr>
              <a:defRPr sz="5500"/>
            </a:lvl1pPr>
            <a:lvl2pPr>
              <a:defRPr sz="4800"/>
            </a:lvl2pPr>
            <a:lvl3pPr>
              <a:defRPr sz="4100"/>
            </a:lvl3pPr>
            <a:lvl4pPr>
              <a:defRPr sz="3400"/>
            </a:lvl4pPr>
            <a:lvl5pPr>
              <a:defRPr sz="3400"/>
            </a:lvl5pPr>
            <a:lvl6pPr>
              <a:defRPr sz="3400"/>
            </a:lvl6pPr>
            <a:lvl7pPr>
              <a:defRPr sz="3400"/>
            </a:lvl7pPr>
            <a:lvl8pPr>
              <a:defRPr sz="3400"/>
            </a:lvl8pPr>
            <a:lvl9pPr>
              <a:defRPr sz="34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5206" y="1502869"/>
            <a:ext cx="6614110" cy="4912585"/>
          </a:xfrm>
        </p:spPr>
        <p:txBody>
          <a:bodyPr/>
          <a:lstStyle>
            <a:lvl1pPr marL="0" indent="0">
              <a:buNone/>
              <a:defRPr sz="2400"/>
            </a:lvl1pPr>
            <a:lvl2pPr marL="779572" indent="0">
              <a:buNone/>
              <a:defRPr sz="2000"/>
            </a:lvl2pPr>
            <a:lvl3pPr marL="1559143" indent="0">
              <a:buNone/>
              <a:defRPr sz="1700"/>
            </a:lvl3pPr>
            <a:lvl4pPr marL="2338715" indent="0">
              <a:buNone/>
              <a:defRPr sz="1500"/>
            </a:lvl4pPr>
            <a:lvl5pPr marL="3118287" indent="0">
              <a:buNone/>
              <a:defRPr sz="1500"/>
            </a:lvl5pPr>
            <a:lvl6pPr marL="3897859" indent="0">
              <a:buNone/>
              <a:defRPr sz="1500"/>
            </a:lvl6pPr>
            <a:lvl7pPr marL="4677430" indent="0">
              <a:buNone/>
              <a:defRPr sz="1500"/>
            </a:lvl7pPr>
            <a:lvl8pPr marL="5457002" indent="0">
              <a:buNone/>
              <a:defRPr sz="1500"/>
            </a:lvl8pPr>
            <a:lvl9pPr marL="6236574" indent="0">
              <a:buNone/>
              <a:defRPr sz="15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01106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40544" y="5027295"/>
            <a:ext cx="12062460" cy="593501"/>
          </a:xfrm>
        </p:spPr>
        <p:txBody>
          <a:bodyPr anchor="b"/>
          <a:lstStyle>
            <a:lvl1pPr algn="l">
              <a:defRPr sz="34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940544" y="641712"/>
            <a:ext cx="12062460" cy="4309110"/>
          </a:xfrm>
        </p:spPr>
        <p:txBody>
          <a:bodyPr/>
          <a:lstStyle>
            <a:lvl1pPr marL="0" indent="0">
              <a:buNone/>
              <a:defRPr sz="5500"/>
            </a:lvl1pPr>
            <a:lvl2pPr marL="779572" indent="0">
              <a:buNone/>
              <a:defRPr sz="4800"/>
            </a:lvl2pPr>
            <a:lvl3pPr marL="1559143" indent="0">
              <a:buNone/>
              <a:defRPr sz="4100"/>
            </a:lvl3pPr>
            <a:lvl4pPr marL="2338715" indent="0">
              <a:buNone/>
              <a:defRPr sz="3400"/>
            </a:lvl4pPr>
            <a:lvl5pPr marL="3118287" indent="0">
              <a:buNone/>
              <a:defRPr sz="3400"/>
            </a:lvl5pPr>
            <a:lvl6pPr marL="3897859" indent="0">
              <a:buNone/>
              <a:defRPr sz="3400"/>
            </a:lvl6pPr>
            <a:lvl7pPr marL="4677430" indent="0">
              <a:buNone/>
              <a:defRPr sz="3400"/>
            </a:lvl7pPr>
            <a:lvl8pPr marL="5457002" indent="0">
              <a:buNone/>
              <a:defRPr sz="3400"/>
            </a:lvl8pPr>
            <a:lvl9pPr marL="6236574" indent="0">
              <a:buNone/>
              <a:defRPr sz="34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940544" y="5620796"/>
            <a:ext cx="12062460" cy="842869"/>
          </a:xfrm>
        </p:spPr>
        <p:txBody>
          <a:bodyPr/>
          <a:lstStyle>
            <a:lvl1pPr marL="0" indent="0">
              <a:buNone/>
              <a:defRPr sz="2400"/>
            </a:lvl1pPr>
            <a:lvl2pPr marL="779572" indent="0">
              <a:buNone/>
              <a:defRPr sz="2000"/>
            </a:lvl2pPr>
            <a:lvl3pPr marL="1559143" indent="0">
              <a:buNone/>
              <a:defRPr sz="1700"/>
            </a:lvl3pPr>
            <a:lvl4pPr marL="2338715" indent="0">
              <a:buNone/>
              <a:defRPr sz="1500"/>
            </a:lvl4pPr>
            <a:lvl5pPr marL="3118287" indent="0">
              <a:buNone/>
              <a:defRPr sz="1500"/>
            </a:lvl5pPr>
            <a:lvl6pPr marL="3897859" indent="0">
              <a:buNone/>
              <a:defRPr sz="1500"/>
            </a:lvl6pPr>
            <a:lvl7pPr marL="4677430" indent="0">
              <a:buNone/>
              <a:defRPr sz="1500"/>
            </a:lvl7pPr>
            <a:lvl8pPr marL="5457002" indent="0">
              <a:buNone/>
              <a:defRPr sz="1500"/>
            </a:lvl8pPr>
            <a:lvl9pPr marL="6236574" indent="0">
              <a:buNone/>
              <a:defRPr sz="15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00766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005205" y="287607"/>
            <a:ext cx="18093690" cy="1196975"/>
          </a:xfrm>
          <a:prstGeom prst="rect">
            <a:avLst/>
          </a:prstGeom>
        </p:spPr>
        <p:txBody>
          <a:bodyPr vert="horz" lIns="155914" tIns="77957" rIns="155914" bIns="77957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05205" y="1675766"/>
            <a:ext cx="18093690" cy="4739689"/>
          </a:xfrm>
          <a:prstGeom prst="rect">
            <a:avLst/>
          </a:prstGeom>
        </p:spPr>
        <p:txBody>
          <a:bodyPr vert="horz" lIns="155914" tIns="77957" rIns="155914" bIns="77957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005205" y="6656512"/>
            <a:ext cx="4690957" cy="382367"/>
          </a:xfrm>
          <a:prstGeom prst="rect">
            <a:avLst/>
          </a:prstGeom>
        </p:spPr>
        <p:txBody>
          <a:bodyPr vert="horz" lIns="155914" tIns="77957" rIns="155914" bIns="77957" rtlCol="0" anchor="ctr"/>
          <a:lstStyle>
            <a:lvl1pPr algn="l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14.10.15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6868901" y="6656512"/>
            <a:ext cx="6366298" cy="382367"/>
          </a:xfrm>
          <a:prstGeom prst="rect">
            <a:avLst/>
          </a:prstGeom>
        </p:spPr>
        <p:txBody>
          <a:bodyPr vert="horz" lIns="155914" tIns="77957" rIns="155914" bIns="77957" rtlCol="0" anchor="ctr"/>
          <a:lstStyle>
            <a:lvl1pPr algn="ct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4407938" y="6656512"/>
            <a:ext cx="4690957" cy="382367"/>
          </a:xfrm>
          <a:prstGeom prst="rect">
            <a:avLst/>
          </a:prstGeom>
        </p:spPr>
        <p:txBody>
          <a:bodyPr vert="horz" lIns="155914" tIns="77957" rIns="155914" bIns="77957" rtlCol="0" anchor="ctr"/>
          <a:lstStyle>
            <a:lvl1pPr algn="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96964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</p:sldLayoutIdLst>
  <p:txStyles>
    <p:titleStyle>
      <a:lvl1pPr algn="ctr" defTabSz="779572" rtl="0" eaLnBrk="1" latinLnBrk="0" hangingPunct="1">
        <a:spcBef>
          <a:spcPct val="0"/>
        </a:spcBef>
        <a:buNone/>
        <a:defRPr sz="7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84679" indent="-584679" algn="l" defTabSz="779572" rtl="0" eaLnBrk="1" latinLnBrk="0" hangingPunct="1">
        <a:spcBef>
          <a:spcPct val="20000"/>
        </a:spcBef>
        <a:buFont typeface="Arial"/>
        <a:buChar char="•"/>
        <a:defRPr sz="5500" kern="1200">
          <a:solidFill>
            <a:schemeClr val="tx1"/>
          </a:solidFill>
          <a:latin typeface="+mn-lt"/>
          <a:ea typeface="+mn-ea"/>
          <a:cs typeface="+mn-cs"/>
        </a:defRPr>
      </a:lvl1pPr>
      <a:lvl2pPr marL="1266804" indent="-487232" algn="l" defTabSz="779572" rtl="0" eaLnBrk="1" latinLnBrk="0" hangingPunct="1">
        <a:spcBef>
          <a:spcPct val="20000"/>
        </a:spcBef>
        <a:buFont typeface="Arial"/>
        <a:buChar char="–"/>
        <a:defRPr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1948929" indent="-389786" algn="l" defTabSz="779572" rtl="0" eaLnBrk="1" latinLnBrk="0" hangingPunct="1">
        <a:spcBef>
          <a:spcPct val="20000"/>
        </a:spcBef>
        <a:buFont typeface="Arial"/>
        <a:buChar char="•"/>
        <a:defRPr sz="4100" kern="1200">
          <a:solidFill>
            <a:schemeClr val="tx1"/>
          </a:solidFill>
          <a:latin typeface="+mn-lt"/>
          <a:ea typeface="+mn-ea"/>
          <a:cs typeface="+mn-cs"/>
        </a:defRPr>
      </a:lvl3pPr>
      <a:lvl4pPr marL="2728501" indent="-389786" algn="l" defTabSz="779572" rtl="0" eaLnBrk="1" latinLnBrk="0" hangingPunct="1">
        <a:spcBef>
          <a:spcPct val="20000"/>
        </a:spcBef>
        <a:buFont typeface="Arial"/>
        <a:buChar char="–"/>
        <a:defRPr sz="3400" kern="1200">
          <a:solidFill>
            <a:schemeClr val="tx1"/>
          </a:solidFill>
          <a:latin typeface="+mn-lt"/>
          <a:ea typeface="+mn-ea"/>
          <a:cs typeface="+mn-cs"/>
        </a:defRPr>
      </a:lvl4pPr>
      <a:lvl5pPr marL="3508073" indent="-389786" algn="l" defTabSz="779572" rtl="0" eaLnBrk="1" latinLnBrk="0" hangingPunct="1">
        <a:spcBef>
          <a:spcPct val="20000"/>
        </a:spcBef>
        <a:buFont typeface="Arial"/>
        <a:buChar char="»"/>
        <a:defRPr sz="3400" kern="1200">
          <a:solidFill>
            <a:schemeClr val="tx1"/>
          </a:solidFill>
          <a:latin typeface="+mn-lt"/>
          <a:ea typeface="+mn-ea"/>
          <a:cs typeface="+mn-cs"/>
        </a:defRPr>
      </a:lvl5pPr>
      <a:lvl6pPr marL="4287644" indent="-389786" algn="l" defTabSz="77957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6pPr>
      <a:lvl7pPr marL="5067216" indent="-389786" algn="l" defTabSz="77957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7pPr>
      <a:lvl8pPr marL="5846788" indent="-389786" algn="l" defTabSz="77957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8pPr>
      <a:lvl9pPr marL="6626360" indent="-389786" algn="l" defTabSz="77957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77957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1pPr>
      <a:lvl2pPr marL="779572" algn="l" defTabSz="77957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2pPr>
      <a:lvl3pPr marL="1559143" algn="l" defTabSz="77957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338715" algn="l" defTabSz="77957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4pPr>
      <a:lvl5pPr marL="3118287" algn="l" defTabSz="77957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5pPr>
      <a:lvl6pPr marL="3897859" algn="l" defTabSz="77957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6pPr>
      <a:lvl7pPr marL="4677430" algn="l" defTabSz="77957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7pPr>
      <a:lvl8pPr marL="5457002" algn="l" defTabSz="77957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8pPr>
      <a:lvl9pPr marL="6236574" algn="l" defTabSz="77957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Faltschild_140x50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104100" cy="71775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226088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Faltschild_140x50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104100" cy="71775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864370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Macintosh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Faltschild_140x50_PDF-Vorlage.indd</dc:title>
  <dc:creator>setup</dc:creator>
  <cp:lastModifiedBy>Philipp D</cp:lastModifiedBy>
  <cp:revision>1</cp:revision>
  <dcterms:created xsi:type="dcterms:W3CDTF">2015-10-14T14:14:42Z</dcterms:created>
  <dcterms:modified xsi:type="dcterms:W3CDTF">2015-10-14T12:16:39Z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2014-01-29T00:00:00Z</vt:filetime>
  </property>
  <property fmtid="{D5CDD505-2E9C-101B-9397-08002B2CF9AE}" pid="3" name="LastSaved">
    <vt:filetime>2015-10-14T00:00:00Z</vt:filetime>
  </property>
</Properties>
</file>