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9" r:id="rId2"/>
    <p:sldId id="258" r:id="rId3"/>
  </p:sldIdLst>
  <p:sldSz cx="20104100" cy="14363700"/>
  <p:notesSz cx="20104100" cy="143637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2240" y="-10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8712200" cy="717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11387138" y="0"/>
            <a:ext cx="8712200" cy="717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CFB58D-676A-F64F-ADE1-EC8315F381C8}" type="datetimeFigureOut">
              <a:rPr lang="de-DE" smtClean="0"/>
              <a:t>14.10.15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281738" y="1077913"/>
            <a:ext cx="7540625" cy="5386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2009775" y="6823075"/>
            <a:ext cx="16084550" cy="646271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3642975"/>
            <a:ext cx="8712200" cy="717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11387138" y="13642975"/>
            <a:ext cx="8712200" cy="717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A05265C-0FD6-C64A-BBDA-E68CB56CCA7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265643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07807" y="4452747"/>
            <a:ext cx="17088486" cy="30163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15615" y="8043672"/>
            <a:ext cx="14072870" cy="35909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1" i="0">
                <a:solidFill>
                  <a:srgbClr val="939598"/>
                </a:solidFill>
                <a:latin typeface="Interstate"/>
                <a:cs typeface="Interstate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1" i="0">
                <a:solidFill>
                  <a:srgbClr val="939598"/>
                </a:solidFill>
                <a:latin typeface="Interstate"/>
                <a:cs typeface="Interstate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05205" y="3303651"/>
            <a:ext cx="8745284" cy="94800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353611" y="3303651"/>
            <a:ext cx="8745284" cy="94800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1" i="0">
                <a:solidFill>
                  <a:srgbClr val="939598"/>
                </a:solidFill>
                <a:latin typeface="Interstate"/>
                <a:cs typeface="Interstate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56263" y="532559"/>
            <a:ext cx="0" cy="13420725"/>
          </a:xfrm>
          <a:custGeom>
            <a:avLst/>
            <a:gdLst/>
            <a:ahLst/>
            <a:cxnLst/>
            <a:rect l="l" t="t" r="r" b="b"/>
            <a:pathLst>
              <a:path h="13420725">
                <a:moveTo>
                  <a:pt x="0" y="0"/>
                </a:moveTo>
                <a:lnTo>
                  <a:pt x="0" y="13420450"/>
                </a:lnTo>
              </a:path>
            </a:pathLst>
          </a:custGeom>
          <a:ln w="25329">
            <a:solidFill>
              <a:srgbClr val="00AEE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536870" y="14203822"/>
            <a:ext cx="19157315" cy="0"/>
          </a:xfrm>
          <a:custGeom>
            <a:avLst/>
            <a:gdLst/>
            <a:ahLst/>
            <a:cxnLst/>
            <a:rect l="l" t="t" r="r" b="b"/>
            <a:pathLst>
              <a:path w="19157315">
                <a:moveTo>
                  <a:pt x="0" y="0"/>
                </a:moveTo>
                <a:lnTo>
                  <a:pt x="19157244" y="0"/>
                </a:lnTo>
              </a:path>
            </a:pathLst>
          </a:custGeom>
          <a:ln w="25329">
            <a:solidFill>
              <a:srgbClr val="00AEE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19947867" y="407137"/>
            <a:ext cx="0" cy="13420725"/>
          </a:xfrm>
          <a:custGeom>
            <a:avLst/>
            <a:gdLst/>
            <a:ahLst/>
            <a:cxnLst/>
            <a:rect l="l" t="t" r="r" b="b"/>
            <a:pathLst>
              <a:path h="13420725">
                <a:moveTo>
                  <a:pt x="0" y="13420440"/>
                </a:moveTo>
                <a:lnTo>
                  <a:pt x="0" y="0"/>
                </a:lnTo>
              </a:path>
            </a:pathLst>
          </a:custGeom>
          <a:ln w="25329">
            <a:solidFill>
              <a:srgbClr val="00AEE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10005" y="156288"/>
            <a:ext cx="19157315" cy="0"/>
          </a:xfrm>
          <a:custGeom>
            <a:avLst/>
            <a:gdLst/>
            <a:ahLst/>
            <a:cxnLst/>
            <a:rect l="l" t="t" r="r" b="b"/>
            <a:pathLst>
              <a:path w="19157315">
                <a:moveTo>
                  <a:pt x="19157259" y="0"/>
                </a:moveTo>
                <a:lnTo>
                  <a:pt x="0" y="0"/>
                </a:lnTo>
              </a:path>
            </a:pathLst>
          </a:custGeom>
          <a:ln w="25329">
            <a:solidFill>
              <a:srgbClr val="00AEE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56263" y="14078391"/>
            <a:ext cx="127000" cy="125730"/>
          </a:xfrm>
          <a:custGeom>
            <a:avLst/>
            <a:gdLst/>
            <a:ahLst/>
            <a:cxnLst/>
            <a:rect l="l" t="t" r="r" b="b"/>
            <a:pathLst>
              <a:path w="127000" h="125730">
                <a:moveTo>
                  <a:pt x="0" y="0"/>
                </a:moveTo>
                <a:lnTo>
                  <a:pt x="0" y="125432"/>
                </a:lnTo>
                <a:lnTo>
                  <a:pt x="126870" y="125432"/>
                </a:lnTo>
              </a:path>
            </a:pathLst>
          </a:custGeom>
          <a:ln w="25329">
            <a:solidFill>
              <a:srgbClr val="00AEE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19820960" y="14078391"/>
            <a:ext cx="127000" cy="125730"/>
          </a:xfrm>
          <a:custGeom>
            <a:avLst/>
            <a:gdLst/>
            <a:ahLst/>
            <a:cxnLst/>
            <a:rect l="l" t="t" r="r" b="b"/>
            <a:pathLst>
              <a:path w="127000" h="125730">
                <a:moveTo>
                  <a:pt x="0" y="125432"/>
                </a:moveTo>
                <a:lnTo>
                  <a:pt x="126901" y="125432"/>
                </a:lnTo>
                <a:lnTo>
                  <a:pt x="126901" y="0"/>
                </a:lnTo>
              </a:path>
            </a:pathLst>
          </a:custGeom>
          <a:ln w="25329">
            <a:solidFill>
              <a:srgbClr val="00AEE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9820960" y="156283"/>
            <a:ext cx="127000" cy="125730"/>
          </a:xfrm>
          <a:custGeom>
            <a:avLst/>
            <a:gdLst/>
            <a:ahLst/>
            <a:cxnLst/>
            <a:rect l="l" t="t" r="r" b="b"/>
            <a:pathLst>
              <a:path w="127000" h="125729">
                <a:moveTo>
                  <a:pt x="126901" y="125427"/>
                </a:moveTo>
                <a:lnTo>
                  <a:pt x="126901" y="0"/>
                </a:lnTo>
                <a:lnTo>
                  <a:pt x="0" y="0"/>
                </a:lnTo>
              </a:path>
            </a:pathLst>
          </a:custGeom>
          <a:ln w="25329">
            <a:solidFill>
              <a:srgbClr val="00AEE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56258" y="156283"/>
            <a:ext cx="127000" cy="125730"/>
          </a:xfrm>
          <a:custGeom>
            <a:avLst/>
            <a:gdLst/>
            <a:ahLst/>
            <a:cxnLst/>
            <a:rect l="l" t="t" r="r" b="b"/>
            <a:pathLst>
              <a:path w="127000" h="125729">
                <a:moveTo>
                  <a:pt x="126870" y="0"/>
                </a:moveTo>
                <a:lnTo>
                  <a:pt x="0" y="0"/>
                </a:lnTo>
                <a:lnTo>
                  <a:pt x="0" y="125427"/>
                </a:lnTo>
              </a:path>
            </a:pathLst>
          </a:custGeom>
          <a:ln w="25329">
            <a:solidFill>
              <a:srgbClr val="00AEE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18002" y="315945"/>
            <a:ext cx="0" cy="13785850"/>
          </a:xfrm>
          <a:custGeom>
            <a:avLst/>
            <a:gdLst/>
            <a:ahLst/>
            <a:cxnLst/>
            <a:rect l="l" t="t" r="r" b="b"/>
            <a:pathLst>
              <a:path h="13785850">
                <a:moveTo>
                  <a:pt x="0" y="0"/>
                </a:moveTo>
                <a:lnTo>
                  <a:pt x="0" y="13785698"/>
                </a:lnTo>
              </a:path>
            </a:pathLst>
          </a:custGeom>
          <a:ln w="25329">
            <a:solidFill>
              <a:srgbClr val="8DC63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19386106" y="315945"/>
            <a:ext cx="0" cy="13785850"/>
          </a:xfrm>
          <a:custGeom>
            <a:avLst/>
            <a:gdLst/>
            <a:ahLst/>
            <a:cxnLst/>
            <a:rect l="l" t="t" r="r" b="b"/>
            <a:pathLst>
              <a:path h="13785850">
                <a:moveTo>
                  <a:pt x="0" y="0"/>
                </a:moveTo>
                <a:lnTo>
                  <a:pt x="0" y="13785698"/>
                </a:lnTo>
              </a:path>
            </a:pathLst>
          </a:custGeom>
          <a:ln w="25329">
            <a:solidFill>
              <a:srgbClr val="8DC63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10052050" y="315945"/>
            <a:ext cx="0" cy="13785850"/>
          </a:xfrm>
          <a:custGeom>
            <a:avLst/>
            <a:gdLst/>
            <a:ahLst/>
            <a:cxnLst/>
            <a:rect l="l" t="t" r="r" b="b"/>
            <a:pathLst>
              <a:path h="13785850">
                <a:moveTo>
                  <a:pt x="0" y="0"/>
                </a:moveTo>
                <a:lnTo>
                  <a:pt x="0" y="13785698"/>
                </a:lnTo>
              </a:path>
            </a:pathLst>
          </a:custGeom>
          <a:ln w="25329">
            <a:solidFill>
              <a:srgbClr val="8DC63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32585" y="960531"/>
            <a:ext cx="18238929" cy="5130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1" i="0">
                <a:solidFill>
                  <a:srgbClr val="939598"/>
                </a:solidFill>
                <a:latin typeface="Interstate"/>
                <a:cs typeface="Interstate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05205" y="3303651"/>
            <a:ext cx="18093690" cy="94800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835394" y="13358241"/>
            <a:ext cx="6433312" cy="7181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05205" y="13358241"/>
            <a:ext cx="4623943" cy="7181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4474953" y="13358241"/>
            <a:ext cx="4623943" cy="7181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Faltschild_140x100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104100" cy="1436007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72488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Faltschild_140x100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104100" cy="1436007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165091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Macintosh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Faltschild_140x100_PDF-Vorlage.indd</dc:title>
  <dc:creator>setup</dc:creator>
  <cp:lastModifiedBy>Philipp D</cp:lastModifiedBy>
  <cp:revision>1</cp:revision>
  <dcterms:created xsi:type="dcterms:W3CDTF">2015-10-14T14:15:08Z</dcterms:created>
  <dcterms:modified xsi:type="dcterms:W3CDTF">2015-10-14T12:17:31Z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2014-01-29T00:00:00Z</vt:filetime>
  </property>
  <property fmtid="{D5CDD505-2E9C-101B-9397-08002B2CF9AE}" pid="3" name="LastSaved">
    <vt:filetime>2015-10-14T00:00:00Z</vt:filetime>
  </property>
</Properties>
</file>