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9" r:id="rId2"/>
    <p:sldId id="258" r:id="rId3"/>
  </p:sldIdLst>
  <p:sldSz cx="20104100" cy="14097000"/>
  <p:notesSz cx="20104100" cy="14097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112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8712200" cy="7048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1387138" y="0"/>
            <a:ext cx="8712200" cy="7048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06A3F7-ED6B-8B47-8A57-EE053674EABF}" type="datetimeFigureOut">
              <a:rPr lang="de-DE" smtClean="0"/>
              <a:t>14.10.15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281738" y="1057275"/>
            <a:ext cx="7540625" cy="52863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009775" y="6696075"/>
            <a:ext cx="16084550" cy="63436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3388975"/>
            <a:ext cx="8712200" cy="7048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1387138" y="13388975"/>
            <a:ext cx="8712200" cy="7048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CD4CC3A-E497-0344-B4E4-493A72D1BE4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091652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07807" y="4370070"/>
            <a:ext cx="17088486" cy="29603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7894320"/>
            <a:ext cx="14072870" cy="35242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5600" b="1" i="0">
                <a:solidFill>
                  <a:srgbClr val="939598"/>
                </a:solidFill>
                <a:latin typeface="Interstate"/>
                <a:cs typeface="Interstate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5600" b="1" i="0">
                <a:solidFill>
                  <a:srgbClr val="939598"/>
                </a:solidFill>
                <a:latin typeface="Interstate"/>
                <a:cs typeface="Interstate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05205" y="3242310"/>
            <a:ext cx="8745284" cy="93040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353611" y="3242310"/>
            <a:ext cx="8745284" cy="93040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5600" b="1" i="0">
                <a:solidFill>
                  <a:srgbClr val="939598"/>
                </a:solidFill>
                <a:latin typeface="Interstate"/>
                <a:cs typeface="Interstate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57950" y="794039"/>
            <a:ext cx="0" cy="12687935"/>
          </a:xfrm>
          <a:custGeom>
            <a:avLst/>
            <a:gdLst/>
            <a:ahLst/>
            <a:cxnLst/>
            <a:rect l="l" t="t" r="r" b="b"/>
            <a:pathLst>
              <a:path h="12687935">
                <a:moveTo>
                  <a:pt x="0" y="0"/>
                </a:moveTo>
                <a:lnTo>
                  <a:pt x="0" y="12687527"/>
                </a:lnTo>
              </a:path>
            </a:pathLst>
          </a:custGeom>
          <a:ln w="35320">
            <a:solidFill>
              <a:srgbClr val="00AEE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82631" y="13838936"/>
            <a:ext cx="18714085" cy="0"/>
          </a:xfrm>
          <a:custGeom>
            <a:avLst/>
            <a:gdLst/>
            <a:ahLst/>
            <a:cxnLst/>
            <a:rect l="l" t="t" r="r" b="b"/>
            <a:pathLst>
              <a:path w="18714085">
                <a:moveTo>
                  <a:pt x="0" y="0"/>
                </a:moveTo>
                <a:lnTo>
                  <a:pt x="18713749" y="0"/>
                </a:lnTo>
              </a:path>
            </a:pathLst>
          </a:custGeom>
          <a:ln w="35320">
            <a:solidFill>
              <a:srgbClr val="00AEE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19846191" y="615341"/>
            <a:ext cx="0" cy="12687935"/>
          </a:xfrm>
          <a:custGeom>
            <a:avLst/>
            <a:gdLst/>
            <a:ahLst/>
            <a:cxnLst/>
            <a:rect l="l" t="t" r="r" b="b"/>
            <a:pathLst>
              <a:path h="12687935">
                <a:moveTo>
                  <a:pt x="0" y="12687506"/>
                </a:moveTo>
                <a:lnTo>
                  <a:pt x="0" y="0"/>
                </a:lnTo>
              </a:path>
            </a:pathLst>
          </a:custGeom>
          <a:ln w="35320">
            <a:solidFill>
              <a:srgbClr val="00AEE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07740" y="257943"/>
            <a:ext cx="18714085" cy="0"/>
          </a:xfrm>
          <a:custGeom>
            <a:avLst/>
            <a:gdLst/>
            <a:ahLst/>
            <a:cxnLst/>
            <a:rect l="l" t="t" r="r" b="b"/>
            <a:pathLst>
              <a:path w="18714085">
                <a:moveTo>
                  <a:pt x="18713735" y="0"/>
                </a:moveTo>
                <a:lnTo>
                  <a:pt x="0" y="0"/>
                </a:lnTo>
              </a:path>
            </a:pathLst>
          </a:custGeom>
          <a:ln w="35320">
            <a:solidFill>
              <a:srgbClr val="00AEE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57950" y="13660287"/>
            <a:ext cx="175260" cy="179070"/>
          </a:xfrm>
          <a:custGeom>
            <a:avLst/>
            <a:gdLst/>
            <a:ahLst/>
            <a:cxnLst/>
            <a:rect l="l" t="t" r="r" b="b"/>
            <a:pathLst>
              <a:path w="175259" h="179069">
                <a:moveTo>
                  <a:pt x="0" y="0"/>
                </a:moveTo>
                <a:lnTo>
                  <a:pt x="0" y="178649"/>
                </a:lnTo>
                <a:lnTo>
                  <a:pt x="174898" y="178649"/>
                </a:lnTo>
              </a:path>
            </a:pathLst>
          </a:custGeom>
          <a:ln w="35320">
            <a:solidFill>
              <a:srgbClr val="00AEE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9671286" y="13660287"/>
            <a:ext cx="175260" cy="179070"/>
          </a:xfrm>
          <a:custGeom>
            <a:avLst/>
            <a:gdLst/>
            <a:ahLst/>
            <a:cxnLst/>
            <a:rect l="l" t="t" r="r" b="b"/>
            <a:pathLst>
              <a:path w="175259" h="179069">
                <a:moveTo>
                  <a:pt x="0" y="178649"/>
                </a:moveTo>
                <a:lnTo>
                  <a:pt x="174905" y="178649"/>
                </a:lnTo>
                <a:lnTo>
                  <a:pt x="174905" y="0"/>
                </a:lnTo>
              </a:path>
            </a:pathLst>
          </a:custGeom>
          <a:ln w="35320">
            <a:solidFill>
              <a:srgbClr val="00AEE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9671286" y="257942"/>
            <a:ext cx="175260" cy="179070"/>
          </a:xfrm>
          <a:custGeom>
            <a:avLst/>
            <a:gdLst/>
            <a:ahLst/>
            <a:cxnLst/>
            <a:rect l="l" t="t" r="r" b="b"/>
            <a:pathLst>
              <a:path w="175259" h="179070">
                <a:moveTo>
                  <a:pt x="174905" y="178698"/>
                </a:moveTo>
                <a:lnTo>
                  <a:pt x="174905" y="0"/>
                </a:lnTo>
                <a:lnTo>
                  <a:pt x="0" y="0"/>
                </a:lnTo>
              </a:path>
            </a:pathLst>
          </a:custGeom>
          <a:ln w="35320">
            <a:solidFill>
              <a:srgbClr val="00AEE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57950" y="257942"/>
            <a:ext cx="175260" cy="179070"/>
          </a:xfrm>
          <a:custGeom>
            <a:avLst/>
            <a:gdLst/>
            <a:ahLst/>
            <a:cxnLst/>
            <a:rect l="l" t="t" r="r" b="b"/>
            <a:pathLst>
              <a:path w="175259" h="179070">
                <a:moveTo>
                  <a:pt x="174898" y="0"/>
                </a:moveTo>
                <a:lnTo>
                  <a:pt x="0" y="0"/>
                </a:lnTo>
                <a:lnTo>
                  <a:pt x="0" y="178698"/>
                </a:lnTo>
              </a:path>
            </a:pathLst>
          </a:custGeom>
          <a:ln w="35320">
            <a:solidFill>
              <a:srgbClr val="00AEE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042029" y="540645"/>
            <a:ext cx="0" cy="13015594"/>
          </a:xfrm>
          <a:custGeom>
            <a:avLst/>
            <a:gdLst/>
            <a:ahLst/>
            <a:cxnLst/>
            <a:rect l="l" t="t" r="r" b="b"/>
            <a:pathLst>
              <a:path h="13015594">
                <a:moveTo>
                  <a:pt x="0" y="0"/>
                </a:moveTo>
                <a:lnTo>
                  <a:pt x="0" y="13015588"/>
                </a:lnTo>
              </a:path>
            </a:pathLst>
          </a:custGeom>
          <a:ln w="35320">
            <a:solidFill>
              <a:srgbClr val="8DC63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10052826" y="540645"/>
            <a:ext cx="0" cy="13015594"/>
          </a:xfrm>
          <a:custGeom>
            <a:avLst/>
            <a:gdLst/>
            <a:ahLst/>
            <a:cxnLst/>
            <a:rect l="l" t="t" r="r" b="b"/>
            <a:pathLst>
              <a:path h="13015594">
                <a:moveTo>
                  <a:pt x="0" y="0"/>
                </a:moveTo>
                <a:lnTo>
                  <a:pt x="0" y="13015588"/>
                </a:lnTo>
              </a:path>
            </a:pathLst>
          </a:custGeom>
          <a:ln w="35320">
            <a:solidFill>
              <a:srgbClr val="8DC63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19062861" y="540645"/>
            <a:ext cx="0" cy="13015594"/>
          </a:xfrm>
          <a:custGeom>
            <a:avLst/>
            <a:gdLst/>
            <a:ahLst/>
            <a:cxnLst/>
            <a:rect l="l" t="t" r="r" b="b"/>
            <a:pathLst>
              <a:path h="13015594">
                <a:moveTo>
                  <a:pt x="0" y="0"/>
                </a:moveTo>
                <a:lnTo>
                  <a:pt x="0" y="13015588"/>
                </a:lnTo>
              </a:path>
            </a:pathLst>
          </a:custGeom>
          <a:ln w="35320">
            <a:solidFill>
              <a:srgbClr val="8DC63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365500" y="1328134"/>
            <a:ext cx="17373098" cy="715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5600" b="1" i="0">
                <a:solidFill>
                  <a:srgbClr val="939598"/>
                </a:solidFill>
                <a:latin typeface="Interstate"/>
                <a:cs typeface="Interstate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3242310"/>
            <a:ext cx="18093690" cy="93040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35394" y="13110210"/>
            <a:ext cx="6433312" cy="7048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05205" y="13110210"/>
            <a:ext cx="4623943" cy="7048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14.10.15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474953" y="13110210"/>
            <a:ext cx="4623943" cy="7048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Faltschild_100x70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0231" cy="1409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237714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Faltschild_100x70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0231" cy="1409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53968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Macintosh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Faltschild_100x70_PDF-Vorlage.indd</dc:title>
  <dc:creator>setup</dc:creator>
  <cp:lastModifiedBy>Philipp D</cp:lastModifiedBy>
  <cp:revision>1</cp:revision>
  <dcterms:created xsi:type="dcterms:W3CDTF">2015-10-14T14:14:31Z</dcterms:created>
  <dcterms:modified xsi:type="dcterms:W3CDTF">2015-10-14T12:15:53Z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2014-01-29T00:00:00Z</vt:filetime>
  </property>
  <property fmtid="{D5CDD505-2E9C-101B-9397-08002B2CF9AE}" pid="3" name="LastSaved">
    <vt:filetime>2015-10-14T00:00:00Z</vt:filetime>
  </property>
</Properties>
</file>