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823200" cy="20104100"/>
  <p:notesSz cx="78232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6740" y="6232271"/>
            <a:ext cx="664972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73480" y="11258296"/>
            <a:ext cx="547624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91160" y="4623943"/>
            <a:ext cx="340309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28948" y="4623943"/>
            <a:ext cx="340309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1160" y="804164"/>
            <a:ext cx="704088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1160" y="4623943"/>
            <a:ext cx="704088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59888" y="18696814"/>
            <a:ext cx="250342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91160" y="18696814"/>
            <a:ext cx="179933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632704" y="18696814"/>
            <a:ext cx="179933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98890" y="1675326"/>
            <a:ext cx="7020559" cy="16753840"/>
            <a:chOff x="398890" y="1675326"/>
            <a:chExt cx="7020559" cy="16753840"/>
          </a:xfrm>
        </p:grpSpPr>
        <p:sp>
          <p:nvSpPr>
            <p:cNvPr id="3" name="object 3" descr=""/>
            <p:cNvSpPr/>
            <p:nvPr/>
          </p:nvSpPr>
          <p:spPr>
            <a:xfrm>
              <a:off x="404519" y="1680955"/>
              <a:ext cx="7009765" cy="16742410"/>
            </a:xfrm>
            <a:custGeom>
              <a:avLst/>
              <a:gdLst/>
              <a:ahLst/>
              <a:cxnLst/>
              <a:rect l="l" t="t" r="r" b="b"/>
              <a:pathLst>
                <a:path w="7009765" h="16742410">
                  <a:moveTo>
                    <a:pt x="0" y="16742171"/>
                  </a:moveTo>
                  <a:lnTo>
                    <a:pt x="7009228" y="16742171"/>
                  </a:lnTo>
                  <a:lnTo>
                    <a:pt x="7009228" y="0"/>
                  </a:lnTo>
                  <a:lnTo>
                    <a:pt x="0" y="0"/>
                  </a:lnTo>
                  <a:lnTo>
                    <a:pt x="0" y="16742171"/>
                  </a:lnTo>
                  <a:close/>
                </a:path>
              </a:pathLst>
            </a:custGeom>
            <a:ln w="11257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64428" y="18263574"/>
              <a:ext cx="6523355" cy="0"/>
            </a:xfrm>
            <a:custGeom>
              <a:avLst/>
              <a:gdLst/>
              <a:ahLst/>
              <a:cxnLst/>
              <a:rect l="l" t="t" r="r" b="b"/>
              <a:pathLst>
                <a:path w="6523355" h="0">
                  <a:moveTo>
                    <a:pt x="0" y="0"/>
                  </a:moveTo>
                  <a:lnTo>
                    <a:pt x="6522866" y="0"/>
                  </a:lnTo>
                </a:path>
              </a:pathLst>
            </a:custGeom>
            <a:ln w="11257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7254192" y="1907816"/>
              <a:ext cx="0" cy="16255365"/>
            </a:xfrm>
            <a:custGeom>
              <a:avLst/>
              <a:gdLst/>
              <a:ahLst/>
              <a:cxnLst/>
              <a:rect l="l" t="t" r="r" b="b"/>
              <a:pathLst>
                <a:path w="0" h="16255365">
                  <a:moveTo>
                    <a:pt x="0" y="16254795"/>
                  </a:moveTo>
                  <a:lnTo>
                    <a:pt x="0" y="0"/>
                  </a:lnTo>
                </a:path>
              </a:pathLst>
            </a:custGeom>
            <a:ln w="11257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0975" y="1840507"/>
              <a:ext cx="6523355" cy="0"/>
            </a:xfrm>
            <a:custGeom>
              <a:avLst/>
              <a:gdLst/>
              <a:ahLst/>
              <a:cxnLst/>
              <a:rect l="l" t="t" r="r" b="b"/>
              <a:pathLst>
                <a:path w="6523355" h="0">
                  <a:moveTo>
                    <a:pt x="6522866" y="0"/>
                  </a:moveTo>
                  <a:lnTo>
                    <a:pt x="0" y="0"/>
                  </a:lnTo>
                </a:path>
              </a:pathLst>
            </a:custGeom>
            <a:ln w="11257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64076" y="1941471"/>
              <a:ext cx="0" cy="16255365"/>
            </a:xfrm>
            <a:custGeom>
              <a:avLst/>
              <a:gdLst/>
              <a:ahLst/>
              <a:cxnLst/>
              <a:rect l="l" t="t" r="r" b="b"/>
              <a:pathLst>
                <a:path w="0" h="16255365">
                  <a:moveTo>
                    <a:pt x="0" y="0"/>
                  </a:moveTo>
                  <a:lnTo>
                    <a:pt x="0" y="16254795"/>
                  </a:lnTo>
                </a:path>
              </a:pathLst>
            </a:custGeom>
            <a:ln w="11257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64074" y="1840505"/>
              <a:ext cx="6690359" cy="16423640"/>
            </a:xfrm>
            <a:custGeom>
              <a:avLst/>
              <a:gdLst/>
              <a:ahLst/>
              <a:cxnLst/>
              <a:rect l="l" t="t" r="r" b="b"/>
              <a:pathLst>
                <a:path w="6690359" h="16423640">
                  <a:moveTo>
                    <a:pt x="6656668" y="16423068"/>
                  </a:moveTo>
                  <a:lnTo>
                    <a:pt x="6690120" y="16423068"/>
                  </a:lnTo>
                  <a:lnTo>
                    <a:pt x="6690120" y="16389414"/>
                  </a:lnTo>
                </a:path>
                <a:path w="6690359" h="16423640">
                  <a:moveTo>
                    <a:pt x="6690120" y="33654"/>
                  </a:moveTo>
                  <a:lnTo>
                    <a:pt x="6690120" y="0"/>
                  </a:lnTo>
                  <a:lnTo>
                    <a:pt x="6656668" y="0"/>
                  </a:lnTo>
                </a:path>
                <a:path w="6690359" h="16423640">
                  <a:moveTo>
                    <a:pt x="33451" y="0"/>
                  </a:moveTo>
                  <a:lnTo>
                    <a:pt x="0" y="0"/>
                  </a:lnTo>
                  <a:lnTo>
                    <a:pt x="0" y="33654"/>
                  </a:lnTo>
                </a:path>
                <a:path w="6690359" h="16423640">
                  <a:moveTo>
                    <a:pt x="0" y="16389414"/>
                  </a:moveTo>
                  <a:lnTo>
                    <a:pt x="0" y="16423068"/>
                  </a:lnTo>
                  <a:lnTo>
                    <a:pt x="33451" y="16423068"/>
                  </a:lnTo>
                </a:path>
              </a:pathLst>
            </a:custGeom>
            <a:ln w="11257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Liegestuhl_Mesh_PDF-Vorlage.indd</dc:title>
  <dcterms:created xsi:type="dcterms:W3CDTF">2022-10-25T13:08:26Z</dcterms:created>
  <dcterms:modified xsi:type="dcterms:W3CDTF">2022-10-25T13:08:26Z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2022-10-25T00:00:00Z</vt:filetime>
  </property>
  <property fmtid="{D5CDD505-2E9C-101B-9397-08002B2CF9AE}" pid="3" name="Creator">
    <vt:lpwstr>Adobe InDesign 18.0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2022-10-25T00:00:00Z</vt:filetime>
  </property>
  <property fmtid="{D5CDD505-2E9C-101B-9397-08002B2CF9AE}" pid="7" name="Producer">
    <vt:lpwstr>Adobe PDF Library 17.0</vt:lpwstr>
  </property>
</Properties>
</file>