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5613400" cy="20104100"/>
  <p:notesSz cx="56134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21005" y="6232271"/>
            <a:ext cx="477139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42010" y="11258296"/>
            <a:ext cx="392938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80670" y="4623943"/>
            <a:ext cx="2441829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890901" y="4623943"/>
            <a:ext cx="2441829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400672" y="528268"/>
            <a:ext cx="187325" cy="236854"/>
          </a:xfrm>
          <a:custGeom>
            <a:avLst/>
            <a:gdLst/>
            <a:ahLst/>
            <a:cxnLst/>
            <a:rect l="l" t="t" r="r" b="b"/>
            <a:pathLst>
              <a:path w="187325" h="236854">
                <a:moveTo>
                  <a:pt x="125768" y="212153"/>
                </a:moveTo>
                <a:lnTo>
                  <a:pt x="28549" y="212153"/>
                </a:lnTo>
                <a:lnTo>
                  <a:pt x="28549" y="12763"/>
                </a:lnTo>
                <a:lnTo>
                  <a:pt x="0" y="12763"/>
                </a:lnTo>
                <a:lnTo>
                  <a:pt x="0" y="212153"/>
                </a:lnTo>
                <a:lnTo>
                  <a:pt x="0" y="236283"/>
                </a:lnTo>
                <a:lnTo>
                  <a:pt x="125768" y="236283"/>
                </a:lnTo>
                <a:lnTo>
                  <a:pt x="125768" y="212153"/>
                </a:lnTo>
                <a:close/>
              </a:path>
              <a:path w="187325" h="236854">
                <a:moveTo>
                  <a:pt x="182194" y="70713"/>
                </a:moveTo>
                <a:lnTo>
                  <a:pt x="153987" y="70713"/>
                </a:lnTo>
                <a:lnTo>
                  <a:pt x="153987" y="235915"/>
                </a:lnTo>
                <a:lnTo>
                  <a:pt x="182194" y="235915"/>
                </a:lnTo>
                <a:lnTo>
                  <a:pt x="182194" y="70713"/>
                </a:lnTo>
                <a:close/>
              </a:path>
              <a:path w="187325" h="236854">
                <a:moveTo>
                  <a:pt x="186956" y="18364"/>
                </a:moveTo>
                <a:lnTo>
                  <a:pt x="185559" y="10909"/>
                </a:lnTo>
                <a:lnTo>
                  <a:pt x="181686" y="5105"/>
                </a:lnTo>
                <a:lnTo>
                  <a:pt x="175768" y="1346"/>
                </a:lnTo>
                <a:lnTo>
                  <a:pt x="168262" y="0"/>
                </a:lnTo>
                <a:lnTo>
                  <a:pt x="160756" y="1346"/>
                </a:lnTo>
                <a:lnTo>
                  <a:pt x="154838" y="5105"/>
                </a:lnTo>
                <a:lnTo>
                  <a:pt x="150952" y="10909"/>
                </a:lnTo>
                <a:lnTo>
                  <a:pt x="149567" y="18364"/>
                </a:lnTo>
                <a:lnTo>
                  <a:pt x="150952" y="25958"/>
                </a:lnTo>
                <a:lnTo>
                  <a:pt x="154838" y="31750"/>
                </a:lnTo>
                <a:lnTo>
                  <a:pt x="160756" y="35433"/>
                </a:lnTo>
                <a:lnTo>
                  <a:pt x="168262" y="36715"/>
                </a:lnTo>
                <a:lnTo>
                  <a:pt x="175768" y="35433"/>
                </a:lnTo>
                <a:lnTo>
                  <a:pt x="181686" y="31750"/>
                </a:lnTo>
                <a:lnTo>
                  <a:pt x="185559" y="25958"/>
                </a:lnTo>
                <a:lnTo>
                  <a:pt x="186956" y="18364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617072" y="594892"/>
            <a:ext cx="140387" cy="17335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777265" y="545946"/>
            <a:ext cx="560705" cy="294640"/>
          </a:xfrm>
          <a:custGeom>
            <a:avLst/>
            <a:gdLst/>
            <a:ahLst/>
            <a:cxnLst/>
            <a:rect l="l" t="t" r="r" b="b"/>
            <a:pathLst>
              <a:path w="560705" h="294640">
                <a:moveTo>
                  <a:pt x="151955" y="236931"/>
                </a:moveTo>
                <a:lnTo>
                  <a:pt x="148323" y="219290"/>
                </a:lnTo>
                <a:lnTo>
                  <a:pt x="147383" y="218236"/>
                </a:lnTo>
                <a:lnTo>
                  <a:pt x="137464" y="207010"/>
                </a:lnTo>
                <a:lnTo>
                  <a:pt x="124421" y="201841"/>
                </a:lnTo>
                <a:lnTo>
                  <a:pt x="124421" y="241350"/>
                </a:lnTo>
                <a:lnTo>
                  <a:pt x="120688" y="253720"/>
                </a:lnTo>
                <a:lnTo>
                  <a:pt x="110134" y="264375"/>
                </a:lnTo>
                <a:lnTo>
                  <a:pt x="93726" y="271843"/>
                </a:lnTo>
                <a:lnTo>
                  <a:pt x="72402" y="274662"/>
                </a:lnTo>
                <a:lnTo>
                  <a:pt x="52298" y="272681"/>
                </a:lnTo>
                <a:lnTo>
                  <a:pt x="37223" y="267004"/>
                </a:lnTo>
                <a:lnTo>
                  <a:pt x="27762" y="258025"/>
                </a:lnTo>
                <a:lnTo>
                  <a:pt x="24485" y="246100"/>
                </a:lnTo>
                <a:lnTo>
                  <a:pt x="25463" y="238925"/>
                </a:lnTo>
                <a:lnTo>
                  <a:pt x="28511" y="231787"/>
                </a:lnTo>
                <a:lnTo>
                  <a:pt x="33794" y="224828"/>
                </a:lnTo>
                <a:lnTo>
                  <a:pt x="41478" y="218236"/>
                </a:lnTo>
                <a:lnTo>
                  <a:pt x="48615" y="220268"/>
                </a:lnTo>
                <a:lnTo>
                  <a:pt x="56426" y="220954"/>
                </a:lnTo>
                <a:lnTo>
                  <a:pt x="91109" y="220954"/>
                </a:lnTo>
                <a:lnTo>
                  <a:pt x="105486" y="221983"/>
                </a:lnTo>
                <a:lnTo>
                  <a:pt x="115912" y="225412"/>
                </a:lnTo>
                <a:lnTo>
                  <a:pt x="122275" y="231711"/>
                </a:lnTo>
                <a:lnTo>
                  <a:pt x="124421" y="241350"/>
                </a:lnTo>
                <a:lnTo>
                  <a:pt x="124421" y="201841"/>
                </a:lnTo>
                <a:lnTo>
                  <a:pt x="119392" y="199834"/>
                </a:lnTo>
                <a:lnTo>
                  <a:pt x="94157" y="197497"/>
                </a:lnTo>
                <a:lnTo>
                  <a:pt x="62204" y="197497"/>
                </a:lnTo>
                <a:lnTo>
                  <a:pt x="48374" y="196164"/>
                </a:lnTo>
                <a:lnTo>
                  <a:pt x="39484" y="192481"/>
                </a:lnTo>
                <a:lnTo>
                  <a:pt x="34721" y="186880"/>
                </a:lnTo>
                <a:lnTo>
                  <a:pt x="33312" y="179819"/>
                </a:lnTo>
                <a:lnTo>
                  <a:pt x="33312" y="170637"/>
                </a:lnTo>
                <a:lnTo>
                  <a:pt x="37731" y="165201"/>
                </a:lnTo>
                <a:lnTo>
                  <a:pt x="43853" y="160108"/>
                </a:lnTo>
                <a:lnTo>
                  <a:pt x="51333" y="163842"/>
                </a:lnTo>
                <a:lnTo>
                  <a:pt x="60172" y="165887"/>
                </a:lnTo>
                <a:lnTo>
                  <a:pt x="68326" y="165887"/>
                </a:lnTo>
                <a:lnTo>
                  <a:pt x="91986" y="161874"/>
                </a:lnTo>
                <a:lnTo>
                  <a:pt x="124117" y="132334"/>
                </a:lnTo>
                <a:lnTo>
                  <a:pt x="128828" y="108432"/>
                </a:lnTo>
                <a:lnTo>
                  <a:pt x="127863" y="98348"/>
                </a:lnTo>
                <a:lnTo>
                  <a:pt x="125133" y="89192"/>
                </a:lnTo>
                <a:lnTo>
                  <a:pt x="120942" y="81241"/>
                </a:lnTo>
                <a:lnTo>
                  <a:pt x="115582" y="74790"/>
                </a:lnTo>
                <a:lnTo>
                  <a:pt x="149225" y="74790"/>
                </a:lnTo>
                <a:lnTo>
                  <a:pt x="149225" y="69342"/>
                </a:lnTo>
                <a:lnTo>
                  <a:pt x="149225" y="53035"/>
                </a:lnTo>
                <a:lnTo>
                  <a:pt x="103339" y="53035"/>
                </a:lnTo>
                <a:lnTo>
                  <a:pt x="103339" y="107759"/>
                </a:lnTo>
                <a:lnTo>
                  <a:pt x="100545" y="124053"/>
                </a:lnTo>
                <a:lnTo>
                  <a:pt x="92976" y="136359"/>
                </a:lnTo>
                <a:lnTo>
                  <a:pt x="81826" y="144132"/>
                </a:lnTo>
                <a:lnTo>
                  <a:pt x="68326" y="146850"/>
                </a:lnTo>
                <a:lnTo>
                  <a:pt x="54825" y="144132"/>
                </a:lnTo>
                <a:lnTo>
                  <a:pt x="43688" y="136359"/>
                </a:lnTo>
                <a:lnTo>
                  <a:pt x="36106" y="124053"/>
                </a:lnTo>
                <a:lnTo>
                  <a:pt x="33312" y="107759"/>
                </a:lnTo>
                <a:lnTo>
                  <a:pt x="36068" y="91579"/>
                </a:lnTo>
                <a:lnTo>
                  <a:pt x="68326" y="69342"/>
                </a:lnTo>
                <a:lnTo>
                  <a:pt x="100596" y="91719"/>
                </a:lnTo>
                <a:lnTo>
                  <a:pt x="103339" y="107759"/>
                </a:lnTo>
                <a:lnTo>
                  <a:pt x="103339" y="53035"/>
                </a:lnTo>
                <a:lnTo>
                  <a:pt x="91782" y="53035"/>
                </a:lnTo>
                <a:lnTo>
                  <a:pt x="85661" y="50647"/>
                </a:lnTo>
                <a:lnTo>
                  <a:pt x="77508" y="48945"/>
                </a:lnTo>
                <a:lnTo>
                  <a:pt x="68326" y="48945"/>
                </a:lnTo>
                <a:lnTo>
                  <a:pt x="44411" y="53073"/>
                </a:lnTo>
                <a:lnTo>
                  <a:pt x="24612" y="64846"/>
                </a:lnTo>
                <a:lnTo>
                  <a:pt x="11112" y="83362"/>
                </a:lnTo>
                <a:lnTo>
                  <a:pt x="6121" y="107759"/>
                </a:lnTo>
                <a:lnTo>
                  <a:pt x="7937" y="121793"/>
                </a:lnTo>
                <a:lnTo>
                  <a:pt x="12750" y="134099"/>
                </a:lnTo>
                <a:lnTo>
                  <a:pt x="19608" y="144373"/>
                </a:lnTo>
                <a:lnTo>
                  <a:pt x="27533" y="152285"/>
                </a:lnTo>
                <a:lnTo>
                  <a:pt x="27533" y="153644"/>
                </a:lnTo>
                <a:lnTo>
                  <a:pt x="21132" y="158902"/>
                </a:lnTo>
                <a:lnTo>
                  <a:pt x="15341" y="165887"/>
                </a:lnTo>
                <a:lnTo>
                  <a:pt x="11137" y="174396"/>
                </a:lnTo>
                <a:lnTo>
                  <a:pt x="9525" y="184238"/>
                </a:lnTo>
                <a:lnTo>
                  <a:pt x="10655" y="193167"/>
                </a:lnTo>
                <a:lnTo>
                  <a:pt x="13766" y="200596"/>
                </a:lnTo>
                <a:lnTo>
                  <a:pt x="18415" y="206565"/>
                </a:lnTo>
                <a:lnTo>
                  <a:pt x="24142" y="211099"/>
                </a:lnTo>
                <a:lnTo>
                  <a:pt x="24142" y="212458"/>
                </a:lnTo>
                <a:lnTo>
                  <a:pt x="14058" y="220637"/>
                </a:lnTo>
                <a:lnTo>
                  <a:pt x="6464" y="229743"/>
                </a:lnTo>
                <a:lnTo>
                  <a:pt x="1676" y="239560"/>
                </a:lnTo>
                <a:lnTo>
                  <a:pt x="0" y="249847"/>
                </a:lnTo>
                <a:lnTo>
                  <a:pt x="4991" y="268846"/>
                </a:lnTo>
                <a:lnTo>
                  <a:pt x="18999" y="282816"/>
                </a:lnTo>
                <a:lnTo>
                  <a:pt x="40589" y="291426"/>
                </a:lnTo>
                <a:lnTo>
                  <a:pt x="68326" y="294373"/>
                </a:lnTo>
                <a:lnTo>
                  <a:pt x="103047" y="289750"/>
                </a:lnTo>
                <a:lnTo>
                  <a:pt x="129387" y="277253"/>
                </a:lnTo>
                <a:lnTo>
                  <a:pt x="131749" y="274662"/>
                </a:lnTo>
                <a:lnTo>
                  <a:pt x="146100" y="258953"/>
                </a:lnTo>
                <a:lnTo>
                  <a:pt x="151955" y="236931"/>
                </a:lnTo>
                <a:close/>
              </a:path>
              <a:path w="560705" h="294640">
                <a:moveTo>
                  <a:pt x="301510" y="126453"/>
                </a:moveTo>
                <a:lnTo>
                  <a:pt x="284988" y="71386"/>
                </a:lnTo>
                <a:lnTo>
                  <a:pt x="276364" y="64046"/>
                </a:lnTo>
                <a:lnTo>
                  <a:pt x="276364" y="121361"/>
                </a:lnTo>
                <a:lnTo>
                  <a:pt x="189001" y="121361"/>
                </a:lnTo>
                <a:lnTo>
                  <a:pt x="194513" y="100215"/>
                </a:lnTo>
                <a:lnTo>
                  <a:pt x="205066" y="84518"/>
                </a:lnTo>
                <a:lnTo>
                  <a:pt x="219303" y="74752"/>
                </a:lnTo>
                <a:lnTo>
                  <a:pt x="235915" y="71386"/>
                </a:lnTo>
                <a:lnTo>
                  <a:pt x="252844" y="74599"/>
                </a:lnTo>
                <a:lnTo>
                  <a:pt x="265569" y="84137"/>
                </a:lnTo>
                <a:lnTo>
                  <a:pt x="273583" y="99783"/>
                </a:lnTo>
                <a:lnTo>
                  <a:pt x="276364" y="121361"/>
                </a:lnTo>
                <a:lnTo>
                  <a:pt x="276364" y="64046"/>
                </a:lnTo>
                <a:lnTo>
                  <a:pt x="263372" y="54368"/>
                </a:lnTo>
                <a:lnTo>
                  <a:pt x="235229" y="48945"/>
                </a:lnTo>
                <a:lnTo>
                  <a:pt x="207733" y="54940"/>
                </a:lnTo>
                <a:lnTo>
                  <a:pt x="184035" y="72148"/>
                </a:lnTo>
                <a:lnTo>
                  <a:pt x="167398" y="99428"/>
                </a:lnTo>
                <a:lnTo>
                  <a:pt x="161124" y="135636"/>
                </a:lnTo>
                <a:lnTo>
                  <a:pt x="167233" y="172262"/>
                </a:lnTo>
                <a:lnTo>
                  <a:pt x="183984" y="199491"/>
                </a:lnTo>
                <a:lnTo>
                  <a:pt x="209029" y="216458"/>
                </a:lnTo>
                <a:lnTo>
                  <a:pt x="239991" y="222313"/>
                </a:lnTo>
                <a:lnTo>
                  <a:pt x="256146" y="221094"/>
                </a:lnTo>
                <a:lnTo>
                  <a:pt x="270535" y="217639"/>
                </a:lnTo>
                <a:lnTo>
                  <a:pt x="283349" y="212267"/>
                </a:lnTo>
                <a:lnTo>
                  <a:pt x="294716" y="205320"/>
                </a:lnTo>
                <a:lnTo>
                  <a:pt x="291553" y="199542"/>
                </a:lnTo>
                <a:lnTo>
                  <a:pt x="284861" y="187299"/>
                </a:lnTo>
                <a:lnTo>
                  <a:pt x="275755" y="192506"/>
                </a:lnTo>
                <a:lnTo>
                  <a:pt x="265785" y="196354"/>
                </a:lnTo>
                <a:lnTo>
                  <a:pt x="254977" y="198729"/>
                </a:lnTo>
                <a:lnTo>
                  <a:pt x="243382" y="199542"/>
                </a:lnTo>
                <a:lnTo>
                  <a:pt x="222034" y="195503"/>
                </a:lnTo>
                <a:lnTo>
                  <a:pt x="205359" y="184073"/>
                </a:lnTo>
                <a:lnTo>
                  <a:pt x="194106" y="166268"/>
                </a:lnTo>
                <a:lnTo>
                  <a:pt x="189001" y="143103"/>
                </a:lnTo>
                <a:lnTo>
                  <a:pt x="300151" y="143103"/>
                </a:lnTo>
                <a:lnTo>
                  <a:pt x="301180" y="137668"/>
                </a:lnTo>
                <a:lnTo>
                  <a:pt x="301510" y="132575"/>
                </a:lnTo>
                <a:lnTo>
                  <a:pt x="301510" y="126453"/>
                </a:lnTo>
                <a:close/>
              </a:path>
              <a:path w="560705" h="294640">
                <a:moveTo>
                  <a:pt x="440372" y="173024"/>
                </a:moveTo>
                <a:lnTo>
                  <a:pt x="408533" y="130238"/>
                </a:lnTo>
                <a:lnTo>
                  <a:pt x="375500" y="117398"/>
                </a:lnTo>
                <a:lnTo>
                  <a:pt x="364439" y="111544"/>
                </a:lnTo>
                <a:lnTo>
                  <a:pt x="357263" y="104216"/>
                </a:lnTo>
                <a:lnTo>
                  <a:pt x="354711" y="94500"/>
                </a:lnTo>
                <a:lnTo>
                  <a:pt x="356476" y="85623"/>
                </a:lnTo>
                <a:lnTo>
                  <a:pt x="361937" y="78016"/>
                </a:lnTo>
                <a:lnTo>
                  <a:pt x="371348" y="72707"/>
                </a:lnTo>
                <a:lnTo>
                  <a:pt x="384962" y="70700"/>
                </a:lnTo>
                <a:lnTo>
                  <a:pt x="395452" y="71577"/>
                </a:lnTo>
                <a:lnTo>
                  <a:pt x="405142" y="74142"/>
                </a:lnTo>
                <a:lnTo>
                  <a:pt x="414261" y="78308"/>
                </a:lnTo>
                <a:lnTo>
                  <a:pt x="423037" y="83959"/>
                </a:lnTo>
                <a:lnTo>
                  <a:pt x="435952" y="67652"/>
                </a:lnTo>
                <a:lnTo>
                  <a:pt x="425399" y="60134"/>
                </a:lnTo>
                <a:lnTo>
                  <a:pt x="413219" y="54216"/>
                </a:lnTo>
                <a:lnTo>
                  <a:pt x="399580" y="50342"/>
                </a:lnTo>
                <a:lnTo>
                  <a:pt x="384619" y="48945"/>
                </a:lnTo>
                <a:lnTo>
                  <a:pt x="360502" y="52552"/>
                </a:lnTo>
                <a:lnTo>
                  <a:pt x="342557" y="62458"/>
                </a:lnTo>
                <a:lnTo>
                  <a:pt x="331368" y="77343"/>
                </a:lnTo>
                <a:lnTo>
                  <a:pt x="327520" y="95859"/>
                </a:lnTo>
                <a:lnTo>
                  <a:pt x="331622" y="113576"/>
                </a:lnTo>
                <a:lnTo>
                  <a:pt x="342519" y="126707"/>
                </a:lnTo>
                <a:lnTo>
                  <a:pt x="358063" y="136398"/>
                </a:lnTo>
                <a:lnTo>
                  <a:pt x="376123" y="143789"/>
                </a:lnTo>
                <a:lnTo>
                  <a:pt x="389801" y="149098"/>
                </a:lnTo>
                <a:lnTo>
                  <a:pt x="401662" y="155435"/>
                </a:lnTo>
                <a:lnTo>
                  <a:pt x="410019" y="163677"/>
                </a:lnTo>
                <a:lnTo>
                  <a:pt x="413181" y="174726"/>
                </a:lnTo>
                <a:lnTo>
                  <a:pt x="411187" y="184734"/>
                </a:lnTo>
                <a:lnTo>
                  <a:pt x="405193" y="192824"/>
                </a:lnTo>
                <a:lnTo>
                  <a:pt x="395109" y="198234"/>
                </a:lnTo>
                <a:lnTo>
                  <a:pt x="380885" y="200215"/>
                </a:lnTo>
                <a:lnTo>
                  <a:pt x="366534" y="199072"/>
                </a:lnTo>
                <a:lnTo>
                  <a:pt x="353771" y="195668"/>
                </a:lnTo>
                <a:lnTo>
                  <a:pt x="342163" y="190030"/>
                </a:lnTo>
                <a:lnTo>
                  <a:pt x="331254" y="182194"/>
                </a:lnTo>
                <a:lnTo>
                  <a:pt x="318338" y="198513"/>
                </a:lnTo>
                <a:lnTo>
                  <a:pt x="331012" y="208546"/>
                </a:lnTo>
                <a:lnTo>
                  <a:pt x="345782" y="216027"/>
                </a:lnTo>
                <a:lnTo>
                  <a:pt x="362216" y="220700"/>
                </a:lnTo>
                <a:lnTo>
                  <a:pt x="379869" y="222313"/>
                </a:lnTo>
                <a:lnTo>
                  <a:pt x="405815" y="218389"/>
                </a:lnTo>
                <a:lnTo>
                  <a:pt x="424776" y="207733"/>
                </a:lnTo>
                <a:lnTo>
                  <a:pt x="436410" y="192049"/>
                </a:lnTo>
                <a:lnTo>
                  <a:pt x="440372" y="173024"/>
                </a:lnTo>
                <a:close/>
              </a:path>
              <a:path w="560705" h="294640">
                <a:moveTo>
                  <a:pt x="560158" y="215176"/>
                </a:moveTo>
                <a:lnTo>
                  <a:pt x="554380" y="195122"/>
                </a:lnTo>
                <a:lnTo>
                  <a:pt x="547585" y="198170"/>
                </a:lnTo>
                <a:lnTo>
                  <a:pt x="541464" y="199199"/>
                </a:lnTo>
                <a:lnTo>
                  <a:pt x="535343" y="199199"/>
                </a:lnTo>
                <a:lnTo>
                  <a:pt x="523481" y="197078"/>
                </a:lnTo>
                <a:lnTo>
                  <a:pt x="515581" y="190906"/>
                </a:lnTo>
                <a:lnTo>
                  <a:pt x="511200" y="180987"/>
                </a:lnTo>
                <a:lnTo>
                  <a:pt x="509854" y="167589"/>
                </a:lnTo>
                <a:lnTo>
                  <a:pt x="509854" y="75806"/>
                </a:lnTo>
                <a:lnTo>
                  <a:pt x="554723" y="75806"/>
                </a:lnTo>
                <a:lnTo>
                  <a:pt x="554723" y="53035"/>
                </a:lnTo>
                <a:lnTo>
                  <a:pt x="509854" y="53035"/>
                </a:lnTo>
                <a:lnTo>
                  <a:pt x="509854" y="0"/>
                </a:lnTo>
                <a:lnTo>
                  <a:pt x="486397" y="0"/>
                </a:lnTo>
                <a:lnTo>
                  <a:pt x="482993" y="53035"/>
                </a:lnTo>
                <a:lnTo>
                  <a:pt x="457161" y="54724"/>
                </a:lnTo>
                <a:lnTo>
                  <a:pt x="457161" y="75806"/>
                </a:lnTo>
                <a:lnTo>
                  <a:pt x="481634" y="75806"/>
                </a:lnTo>
                <a:lnTo>
                  <a:pt x="481634" y="166903"/>
                </a:lnTo>
                <a:lnTo>
                  <a:pt x="484047" y="189471"/>
                </a:lnTo>
                <a:lnTo>
                  <a:pt x="492010" y="206971"/>
                </a:lnTo>
                <a:lnTo>
                  <a:pt x="506590" y="218287"/>
                </a:lnTo>
                <a:lnTo>
                  <a:pt x="528891" y="222313"/>
                </a:lnTo>
                <a:lnTo>
                  <a:pt x="537260" y="221767"/>
                </a:lnTo>
                <a:lnTo>
                  <a:pt x="545414" y="220268"/>
                </a:lnTo>
                <a:lnTo>
                  <a:pt x="553123" y="218008"/>
                </a:lnTo>
                <a:lnTo>
                  <a:pt x="560158" y="215176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358370" y="598971"/>
            <a:ext cx="131549" cy="16928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534789" y="522149"/>
            <a:ext cx="132568" cy="24202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710290" y="522149"/>
            <a:ext cx="46355" cy="246379"/>
          </a:xfrm>
          <a:custGeom>
            <a:avLst/>
            <a:gdLst/>
            <a:ahLst/>
            <a:cxnLst/>
            <a:rect l="l" t="t" r="r" b="b"/>
            <a:pathLst>
              <a:path w="46355" h="246379">
                <a:moveTo>
                  <a:pt x="28213" y="0"/>
                </a:moveTo>
                <a:lnTo>
                  <a:pt x="0" y="0"/>
                </a:lnTo>
                <a:lnTo>
                  <a:pt x="0" y="208711"/>
                </a:lnTo>
                <a:lnTo>
                  <a:pt x="1657" y="224591"/>
                </a:lnTo>
                <a:lnTo>
                  <a:pt x="6883" y="236329"/>
                </a:lnTo>
                <a:lnTo>
                  <a:pt x="16061" y="243605"/>
                </a:lnTo>
                <a:lnTo>
                  <a:pt x="29573" y="246102"/>
                </a:lnTo>
                <a:lnTo>
                  <a:pt x="36711" y="246102"/>
                </a:lnTo>
                <a:lnTo>
                  <a:pt x="41810" y="245082"/>
                </a:lnTo>
                <a:lnTo>
                  <a:pt x="45889" y="243042"/>
                </a:lnTo>
                <a:lnTo>
                  <a:pt x="42150" y="221967"/>
                </a:lnTo>
                <a:lnTo>
                  <a:pt x="39430" y="222647"/>
                </a:lnTo>
                <a:lnTo>
                  <a:pt x="31952" y="222647"/>
                </a:lnTo>
                <a:lnTo>
                  <a:pt x="28213" y="219588"/>
                </a:lnTo>
                <a:lnTo>
                  <a:pt x="28213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368494" y="1017303"/>
            <a:ext cx="492174" cy="14147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883113" y="1055109"/>
            <a:ext cx="252305" cy="14286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205200" y="1025859"/>
            <a:ext cx="94316" cy="13053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319713" y="1018298"/>
            <a:ext cx="122372" cy="14047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507151" y="1018298"/>
            <a:ext cx="110512" cy="138671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642297" y="1057297"/>
            <a:ext cx="77601" cy="9909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743697" y="1018298"/>
            <a:ext cx="122372" cy="14047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80670" y="804164"/>
            <a:ext cx="505206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80670" y="4623943"/>
            <a:ext cx="505206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908556" y="18696814"/>
            <a:ext cx="179628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80670" y="18696814"/>
            <a:ext cx="129108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041648" y="18696814"/>
            <a:ext cx="129108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28277" y="1014716"/>
            <a:ext cx="84765" cy="1440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886604" y="1057297"/>
            <a:ext cx="77601" cy="990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2139625" y="1012328"/>
            <a:ext cx="405130" cy="146685"/>
            <a:chOff x="2139625" y="1012328"/>
            <a:chExt cx="405130" cy="146685"/>
          </a:xfrm>
        </p:grpSpPr>
        <p:sp>
          <p:nvSpPr>
            <p:cNvPr id="5" name="object 5"/>
            <p:cNvSpPr/>
            <p:nvPr/>
          </p:nvSpPr>
          <p:spPr>
            <a:xfrm>
              <a:off x="2139625" y="1019691"/>
              <a:ext cx="77004" cy="13908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2244070" y="1012328"/>
              <a:ext cx="202003" cy="14644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466608" y="1057297"/>
              <a:ext cx="77601" cy="9909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/>
          <p:nvPr/>
        </p:nvSpPr>
        <p:spPr>
          <a:xfrm>
            <a:off x="2615245" y="1014716"/>
            <a:ext cx="2240721" cy="18246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259742" y="3714323"/>
            <a:ext cx="5091430" cy="12675870"/>
            <a:chOff x="259742" y="3714323"/>
            <a:chExt cx="5091430" cy="12675870"/>
          </a:xfrm>
        </p:grpSpPr>
        <p:sp>
          <p:nvSpPr>
            <p:cNvPr id="10" name="object 10"/>
            <p:cNvSpPr/>
            <p:nvPr/>
          </p:nvSpPr>
          <p:spPr>
            <a:xfrm>
              <a:off x="261574" y="3716155"/>
              <a:ext cx="5087620" cy="12672060"/>
            </a:xfrm>
            <a:custGeom>
              <a:avLst/>
              <a:gdLst/>
              <a:ahLst/>
              <a:cxnLst/>
              <a:rect l="l" t="t" r="r" b="b"/>
              <a:pathLst>
                <a:path w="5087620" h="12672060">
                  <a:moveTo>
                    <a:pt x="0" y="12671787"/>
                  </a:moveTo>
                  <a:lnTo>
                    <a:pt x="5087293" y="12671787"/>
                  </a:lnTo>
                  <a:lnTo>
                    <a:pt x="5087293" y="0"/>
                  </a:lnTo>
                  <a:lnTo>
                    <a:pt x="0" y="0"/>
                  </a:lnTo>
                  <a:lnTo>
                    <a:pt x="0" y="12671787"/>
                  </a:lnTo>
                  <a:close/>
                </a:path>
              </a:pathLst>
            </a:custGeom>
            <a:ln w="366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365472" y="3885886"/>
              <a:ext cx="0" cy="12354560"/>
            </a:xfrm>
            <a:custGeom>
              <a:avLst/>
              <a:gdLst/>
              <a:ahLst/>
              <a:cxnLst/>
              <a:rect l="l" t="t" r="r" b="b"/>
              <a:pathLst>
                <a:path w="0" h="12354560">
                  <a:moveTo>
                    <a:pt x="0" y="0"/>
                  </a:moveTo>
                  <a:lnTo>
                    <a:pt x="0" y="12354273"/>
                  </a:lnTo>
                </a:path>
              </a:pathLst>
            </a:custGeom>
            <a:ln w="366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432011" y="16284047"/>
              <a:ext cx="4768850" cy="0"/>
            </a:xfrm>
            <a:custGeom>
              <a:avLst/>
              <a:gdLst/>
              <a:ahLst/>
              <a:cxnLst/>
              <a:rect l="l" t="t" r="r" b="b"/>
              <a:pathLst>
                <a:path w="4768850" h="0">
                  <a:moveTo>
                    <a:pt x="0" y="0"/>
                  </a:moveTo>
                  <a:lnTo>
                    <a:pt x="4768602" y="0"/>
                  </a:lnTo>
                </a:path>
              </a:pathLst>
            </a:custGeom>
            <a:ln w="366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5244973" y="3863942"/>
              <a:ext cx="0" cy="12354560"/>
            </a:xfrm>
            <a:custGeom>
              <a:avLst/>
              <a:gdLst/>
              <a:ahLst/>
              <a:cxnLst/>
              <a:rect l="l" t="t" r="r" b="b"/>
              <a:pathLst>
                <a:path w="0" h="12354560">
                  <a:moveTo>
                    <a:pt x="0" y="12354273"/>
                  </a:moveTo>
                  <a:lnTo>
                    <a:pt x="0" y="0"/>
                  </a:lnTo>
                </a:path>
              </a:pathLst>
            </a:custGeom>
            <a:ln w="366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409831" y="3820055"/>
              <a:ext cx="4768850" cy="0"/>
            </a:xfrm>
            <a:custGeom>
              <a:avLst/>
              <a:gdLst/>
              <a:ahLst/>
              <a:cxnLst/>
              <a:rect l="l" t="t" r="r" b="b"/>
              <a:pathLst>
                <a:path w="4768850" h="0">
                  <a:moveTo>
                    <a:pt x="4768602" y="0"/>
                  </a:moveTo>
                  <a:lnTo>
                    <a:pt x="0" y="0"/>
                  </a:lnTo>
                </a:path>
              </a:pathLst>
            </a:custGeom>
            <a:ln w="366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65472" y="3820054"/>
              <a:ext cx="4879975" cy="12464415"/>
            </a:xfrm>
            <a:custGeom>
              <a:avLst/>
              <a:gdLst/>
              <a:ahLst/>
              <a:cxnLst/>
              <a:rect l="l" t="t" r="r" b="b"/>
              <a:pathLst>
                <a:path w="4879975" h="12464415">
                  <a:moveTo>
                    <a:pt x="0" y="12442049"/>
                  </a:moveTo>
                  <a:lnTo>
                    <a:pt x="0" y="12463993"/>
                  </a:lnTo>
                  <a:lnTo>
                    <a:pt x="22178" y="12463993"/>
                  </a:lnTo>
                </a:path>
                <a:path w="4879975" h="12464415">
                  <a:moveTo>
                    <a:pt x="4857320" y="12463993"/>
                  </a:moveTo>
                  <a:lnTo>
                    <a:pt x="4879498" y="12463993"/>
                  </a:lnTo>
                  <a:lnTo>
                    <a:pt x="4879498" y="12442049"/>
                  </a:lnTo>
                </a:path>
                <a:path w="4879975" h="12464415">
                  <a:moveTo>
                    <a:pt x="4879498" y="21943"/>
                  </a:moveTo>
                  <a:lnTo>
                    <a:pt x="4879498" y="0"/>
                  </a:lnTo>
                  <a:lnTo>
                    <a:pt x="4857320" y="0"/>
                  </a:lnTo>
                </a:path>
                <a:path w="4879975" h="12464415">
                  <a:moveTo>
                    <a:pt x="22178" y="0"/>
                  </a:moveTo>
                  <a:lnTo>
                    <a:pt x="0" y="0"/>
                  </a:lnTo>
                  <a:lnTo>
                    <a:pt x="0" y="21943"/>
                  </a:lnTo>
                </a:path>
              </a:pathLst>
            </a:custGeom>
            <a:ln w="366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86604" y="1057297"/>
            <a:ext cx="77601" cy="990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2028277" y="1012328"/>
            <a:ext cx="516255" cy="146685"/>
            <a:chOff x="2028277" y="1012328"/>
            <a:chExt cx="516255" cy="146685"/>
          </a:xfrm>
        </p:grpSpPr>
        <p:sp>
          <p:nvSpPr>
            <p:cNvPr id="4" name="object 4"/>
            <p:cNvSpPr/>
            <p:nvPr/>
          </p:nvSpPr>
          <p:spPr>
            <a:xfrm>
              <a:off x="2028277" y="1014716"/>
              <a:ext cx="84765" cy="14406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139625" y="1019691"/>
              <a:ext cx="77004" cy="13908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2244070" y="1012328"/>
              <a:ext cx="202003" cy="14644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466608" y="1057297"/>
              <a:ext cx="77601" cy="9909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/>
          <p:nvPr/>
        </p:nvSpPr>
        <p:spPr>
          <a:xfrm>
            <a:off x="2615245" y="1014716"/>
            <a:ext cx="2240721" cy="18246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259742" y="3714323"/>
            <a:ext cx="5091430" cy="12675870"/>
            <a:chOff x="259742" y="3714323"/>
            <a:chExt cx="5091430" cy="12675870"/>
          </a:xfrm>
        </p:grpSpPr>
        <p:sp>
          <p:nvSpPr>
            <p:cNvPr id="10" name="object 10"/>
            <p:cNvSpPr/>
            <p:nvPr/>
          </p:nvSpPr>
          <p:spPr>
            <a:xfrm>
              <a:off x="261574" y="3716155"/>
              <a:ext cx="5087620" cy="12672060"/>
            </a:xfrm>
            <a:custGeom>
              <a:avLst/>
              <a:gdLst/>
              <a:ahLst/>
              <a:cxnLst/>
              <a:rect l="l" t="t" r="r" b="b"/>
              <a:pathLst>
                <a:path w="5087620" h="12672060">
                  <a:moveTo>
                    <a:pt x="0" y="12671787"/>
                  </a:moveTo>
                  <a:lnTo>
                    <a:pt x="5087293" y="12671787"/>
                  </a:lnTo>
                  <a:lnTo>
                    <a:pt x="5087293" y="0"/>
                  </a:lnTo>
                  <a:lnTo>
                    <a:pt x="0" y="0"/>
                  </a:lnTo>
                  <a:lnTo>
                    <a:pt x="0" y="12671787"/>
                  </a:lnTo>
                  <a:close/>
                </a:path>
              </a:pathLst>
            </a:custGeom>
            <a:ln w="366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365472" y="3885886"/>
              <a:ext cx="0" cy="12354560"/>
            </a:xfrm>
            <a:custGeom>
              <a:avLst/>
              <a:gdLst/>
              <a:ahLst/>
              <a:cxnLst/>
              <a:rect l="l" t="t" r="r" b="b"/>
              <a:pathLst>
                <a:path w="0" h="12354560">
                  <a:moveTo>
                    <a:pt x="0" y="0"/>
                  </a:moveTo>
                  <a:lnTo>
                    <a:pt x="0" y="12354273"/>
                  </a:lnTo>
                </a:path>
              </a:pathLst>
            </a:custGeom>
            <a:ln w="366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432011" y="16284047"/>
              <a:ext cx="4768850" cy="0"/>
            </a:xfrm>
            <a:custGeom>
              <a:avLst/>
              <a:gdLst/>
              <a:ahLst/>
              <a:cxnLst/>
              <a:rect l="l" t="t" r="r" b="b"/>
              <a:pathLst>
                <a:path w="4768850" h="0">
                  <a:moveTo>
                    <a:pt x="0" y="0"/>
                  </a:moveTo>
                  <a:lnTo>
                    <a:pt x="4768602" y="0"/>
                  </a:lnTo>
                </a:path>
              </a:pathLst>
            </a:custGeom>
            <a:ln w="366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5244973" y="3863942"/>
              <a:ext cx="0" cy="12354560"/>
            </a:xfrm>
            <a:custGeom>
              <a:avLst/>
              <a:gdLst/>
              <a:ahLst/>
              <a:cxnLst/>
              <a:rect l="l" t="t" r="r" b="b"/>
              <a:pathLst>
                <a:path w="0" h="12354560">
                  <a:moveTo>
                    <a:pt x="0" y="12354273"/>
                  </a:moveTo>
                  <a:lnTo>
                    <a:pt x="0" y="0"/>
                  </a:lnTo>
                </a:path>
              </a:pathLst>
            </a:custGeom>
            <a:ln w="366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409831" y="3820055"/>
              <a:ext cx="4768850" cy="0"/>
            </a:xfrm>
            <a:custGeom>
              <a:avLst/>
              <a:gdLst/>
              <a:ahLst/>
              <a:cxnLst/>
              <a:rect l="l" t="t" r="r" b="b"/>
              <a:pathLst>
                <a:path w="4768850" h="0">
                  <a:moveTo>
                    <a:pt x="4768602" y="0"/>
                  </a:moveTo>
                  <a:lnTo>
                    <a:pt x="0" y="0"/>
                  </a:lnTo>
                </a:path>
              </a:pathLst>
            </a:custGeom>
            <a:ln w="366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65472" y="3820054"/>
              <a:ext cx="4879975" cy="12464415"/>
            </a:xfrm>
            <a:custGeom>
              <a:avLst/>
              <a:gdLst/>
              <a:ahLst/>
              <a:cxnLst/>
              <a:rect l="l" t="t" r="r" b="b"/>
              <a:pathLst>
                <a:path w="4879975" h="12464415">
                  <a:moveTo>
                    <a:pt x="0" y="12442049"/>
                  </a:moveTo>
                  <a:lnTo>
                    <a:pt x="0" y="12463993"/>
                  </a:lnTo>
                  <a:lnTo>
                    <a:pt x="22178" y="12463993"/>
                  </a:lnTo>
                </a:path>
                <a:path w="4879975" h="12464415">
                  <a:moveTo>
                    <a:pt x="4857320" y="12463993"/>
                  </a:moveTo>
                  <a:lnTo>
                    <a:pt x="4879498" y="12463993"/>
                  </a:lnTo>
                  <a:lnTo>
                    <a:pt x="4879498" y="12442049"/>
                  </a:lnTo>
                </a:path>
                <a:path w="4879975" h="12464415">
                  <a:moveTo>
                    <a:pt x="4879498" y="21943"/>
                  </a:moveTo>
                  <a:lnTo>
                    <a:pt x="4879498" y="0"/>
                  </a:lnTo>
                  <a:lnTo>
                    <a:pt x="4857320" y="0"/>
                  </a:lnTo>
                </a:path>
                <a:path w="4879975" h="12464415">
                  <a:moveTo>
                    <a:pt x="22178" y="0"/>
                  </a:moveTo>
                  <a:lnTo>
                    <a:pt x="0" y="0"/>
                  </a:lnTo>
                  <a:lnTo>
                    <a:pt x="0" y="21943"/>
                  </a:lnTo>
                </a:path>
              </a:pathLst>
            </a:custGeom>
            <a:ln w="366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Duo_Liegestuhl_einzeln_PDF_Vorlage.indd</dc:title>
  <dcterms:created xsi:type="dcterms:W3CDTF">2020-12-07T09:47:31Z</dcterms:created>
  <dcterms:modified xsi:type="dcterms:W3CDTF">2020-12-07T09:47:31Z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2020-12-07T00:00:00Z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2020-12-07T00:00:00Z</vt:filetime>
  </property>
</Properties>
</file>