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924300" cy="5492750"/>
  <p:notesSz cx="39243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7" d="100"/>
          <a:sy n="197" d="100"/>
        </p:scale>
        <p:origin x="-48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22250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5C960-0F7D-4E4C-ACEA-9D11FD000684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27138" y="412750"/>
            <a:ext cx="1470025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2113" y="2609850"/>
            <a:ext cx="3140075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22250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F1731-62ED-DC46-8862-2E6368C0A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061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702752"/>
            <a:ext cx="333565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75940"/>
            <a:ext cx="27470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885" y="365004"/>
            <a:ext cx="3200529" cy="260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rgbClr val="9C9C9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63332"/>
            <a:ext cx="35318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5108257"/>
            <a:ext cx="125577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roschuere_A6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20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Broschuere_A6_Vorlage.indd</dc:title>
  <dc:creator>setup</dc:creator>
  <cp:lastModifiedBy>Evelin Szabo</cp:lastModifiedBy>
  <cp:revision>2</cp:revision>
  <dcterms:created xsi:type="dcterms:W3CDTF">2015-01-21T15:52:04Z</dcterms:created>
  <dcterms:modified xsi:type="dcterms:W3CDTF">2015-07-06T12:05:40Z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2015-01-21T00:00:00Z</vt:filetime>
  </property>
  <property fmtid="{D5CDD505-2E9C-101B-9397-08002B2CF9AE}" pid="3" name="LastSaved">
    <vt:filetime>2015-01-21T00:00:00Z</vt:filetime>
  </property>
</Properties>
</file>