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486400" cy="3924300"/>
  <p:notesSz cx="5486400" cy="39243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76" d="100"/>
          <a:sy n="276" d="100"/>
        </p:scale>
        <p:origin x="-235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378075" cy="196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108325" y="0"/>
            <a:ext cx="2376488" cy="196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B1335E-E110-FC44-A95A-97A89FC3D780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293688"/>
            <a:ext cx="2057400" cy="1471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549275" y="1863725"/>
            <a:ext cx="4387850" cy="17668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3727450"/>
            <a:ext cx="2378075" cy="196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108325" y="3727450"/>
            <a:ext cx="2376488" cy="196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E453AC-E7E2-9F48-8C33-1A77DD7C69B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4724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956" y="1216533"/>
            <a:ext cx="4668837" cy="824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912" y="2197608"/>
            <a:ext cx="3844925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5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5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4637" y="902589"/>
            <a:ext cx="2389346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28766" y="902589"/>
            <a:ext cx="2389346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5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2994" y="355478"/>
            <a:ext cx="4786760" cy="260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5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637" y="902589"/>
            <a:ext cx="4943475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7535" y="3649599"/>
            <a:ext cx="1757680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637" y="3649599"/>
            <a:ext cx="1263332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54780" y="3649599"/>
            <a:ext cx="1263332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Broschuere_A6-quer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86400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697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Broschuere_A6-quer_Vorlage.indd</dc:title>
  <dc:creator>setup</dc:creator>
  <cp:lastModifiedBy>Evelin Szabo</cp:lastModifiedBy>
  <cp:revision>2</cp:revision>
  <dcterms:created xsi:type="dcterms:W3CDTF">2015-01-21T15:52:39Z</dcterms:created>
  <dcterms:modified xsi:type="dcterms:W3CDTF">2015-07-06T12:05:52Z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2015-01-21T00:00:00Z</vt:filetime>
  </property>
  <property fmtid="{D5CDD505-2E9C-101B-9397-08002B2CF9AE}" pid="3" name="LastSaved">
    <vt:filetime>2015-01-21T00:00:00Z</vt:filetime>
  </property>
</Properties>
</file>