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86400" cy="7708900"/>
  <p:notesSz cx="54864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469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108325" y="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B87D8-5D8A-9B4F-8668-C22A42ED1BD1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577850"/>
            <a:ext cx="20574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49275" y="3662363"/>
            <a:ext cx="4387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108325" y="732155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7B7D7-63C0-9B49-9814-AB66978734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710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956" y="2389759"/>
            <a:ext cx="4668837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912" y="4316984"/>
            <a:ext cx="384492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637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8766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1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565" y="386971"/>
            <a:ext cx="4713619" cy="368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1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637" y="1773047"/>
            <a:ext cx="49434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7535" y="7169277"/>
            <a:ext cx="1757680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637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4780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5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8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Broschuere_A5_Vorlage.indd</dc:title>
  <dc:creator>setup</dc:creator>
  <cp:lastModifiedBy>Evelin Szabo</cp:lastModifiedBy>
  <cp:revision>2</cp:revision>
  <dcterms:created xsi:type="dcterms:W3CDTF">2015-01-21T15:50:31Z</dcterms:created>
  <dcterms:modified xsi:type="dcterms:W3CDTF">2015-07-06T12:05:16Z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