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7708900" cy="5492750"/>
  <p:notesSz cx="7708900" cy="549275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97" d="100"/>
          <a:sy n="197" d="100"/>
        </p:scale>
        <p:origin x="-2178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40100" cy="2746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367213" y="0"/>
            <a:ext cx="3340100" cy="2746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7B133E-F70E-8544-9D40-B71E05A54F07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409825" y="412750"/>
            <a:ext cx="2889250" cy="2058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71525" y="2609850"/>
            <a:ext cx="6165850" cy="24717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5216525"/>
            <a:ext cx="3340100" cy="2746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367213" y="5216525"/>
            <a:ext cx="3340100" cy="2746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73FA21-8881-6C43-82BC-1E1D308D09D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3915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78167" y="1702752"/>
            <a:ext cx="6552565" cy="11534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56335" y="3075940"/>
            <a:ext cx="5396230" cy="13731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5445" y="1263332"/>
            <a:ext cx="3353371" cy="3625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970083" y="1263332"/>
            <a:ext cx="3353371" cy="3625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80794" y="498119"/>
            <a:ext cx="6747310" cy="304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5445" y="1263332"/>
            <a:ext cx="6938010" cy="3625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21026" y="5108257"/>
            <a:ext cx="2466848" cy="2746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5445" y="5108257"/>
            <a:ext cx="1773047" cy="2746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50408" y="5108257"/>
            <a:ext cx="1773047" cy="2746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Broschuere_A5-quer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089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7750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Broschuere_A5-quer_Vorlage.indd</dc:title>
  <dc:creator>setup</dc:creator>
  <cp:lastModifiedBy>Evelin Szabo</cp:lastModifiedBy>
  <cp:revision>2</cp:revision>
  <dcterms:created xsi:type="dcterms:W3CDTF">2015-01-21T15:51:21Z</dcterms:created>
  <dcterms:modified xsi:type="dcterms:W3CDTF">2015-07-06T12:05:29Z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2015-01-21T00:00:00Z</vt:filetime>
  </property>
  <property fmtid="{D5CDD505-2E9C-101B-9397-08002B2CF9AE}" pid="3" name="LastSaved">
    <vt:filetime>2015-01-21T00:00:00Z</vt:filetime>
  </property>
</Properties>
</file>