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08900" cy="10839450"/>
  <p:notesSz cx="7708900" cy="108394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53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90C51-DB85-AD41-B4A0-8DA1A2E38686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812800"/>
            <a:ext cx="2892425" cy="4065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5148263"/>
            <a:ext cx="6165850" cy="487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73E65-BBD8-2640-95BF-893EF6203C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02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7350" y="455552"/>
            <a:ext cx="6674199" cy="52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4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10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1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Broschuere_A4_Vorlage.indd</dc:title>
  <dc:creator>setup</dc:creator>
  <cp:lastModifiedBy>Evelin Szabo</cp:lastModifiedBy>
  <cp:revision>2</cp:revision>
  <dcterms:created xsi:type="dcterms:W3CDTF">2015-01-21T15:34:20Z</dcterms:created>
  <dcterms:modified xsi:type="dcterms:W3CDTF">2015-07-06T12:04:53Z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