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833100" cy="7708900"/>
  <p:notesSz cx="10833100" cy="77089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-191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94238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6135688" y="0"/>
            <a:ext cx="4694237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F332D1-BEE3-A44F-9024-209D9E44E87D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84550" y="577850"/>
            <a:ext cx="4064000" cy="28908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82675" y="3662363"/>
            <a:ext cx="8667750" cy="34686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7321550"/>
            <a:ext cx="4694238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135688" y="7321550"/>
            <a:ext cx="4694237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C309C4-8447-A041-B7EC-A8FFFD57EB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3431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2958" y="2389759"/>
            <a:ext cx="9213533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25917" y="4316984"/>
            <a:ext cx="7587615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1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1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41972" y="1773047"/>
            <a:ext cx="4715161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82316" y="1773047"/>
            <a:ext cx="4715161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1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72288" y="537641"/>
            <a:ext cx="9694873" cy="520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1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1972" y="1773047"/>
            <a:ext cx="9755505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85413" y="7169277"/>
            <a:ext cx="3468624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41972" y="7169277"/>
            <a:ext cx="2493073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804404" y="7169277"/>
            <a:ext cx="2493073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Broschuere_A4-quer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833100" cy="770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890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Broschuere_A4-quer_Vorlage.indd</dc:title>
  <dc:creator>setup</dc:creator>
  <cp:lastModifiedBy>Evelin Szabo</cp:lastModifiedBy>
  <cp:revision>2</cp:revision>
  <dcterms:created xsi:type="dcterms:W3CDTF">2015-01-21T15:34:50Z</dcterms:created>
  <dcterms:modified xsi:type="dcterms:W3CDTF">2015-07-06T12:05:04Z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2015-01-21T00:00:00Z</vt:filetime>
  </property>
  <property fmtid="{D5CDD505-2E9C-101B-9397-08002B2CF9AE}" pid="3" name="LastSaved">
    <vt:filetime>2015-01-21T00:00:00Z</vt:filetime>
  </property>
</Properties>
</file>