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833100" cy="15265400"/>
  <p:notesSz cx="10833100" cy="15265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29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94238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135688" y="0"/>
            <a:ext cx="4694237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F1452-4E5F-874D-8E56-7431CF8F42A6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84550" y="1144588"/>
            <a:ext cx="4064000" cy="5724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82675" y="7251700"/>
            <a:ext cx="8667750" cy="686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4500225"/>
            <a:ext cx="4694238" cy="76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35688" y="14500225"/>
            <a:ext cx="4694237" cy="76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F3062-E87D-8F4A-9AF5-9C109B6FDA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87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4732274"/>
            <a:ext cx="9213533" cy="320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8548624"/>
            <a:ext cx="7587615" cy="3816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1972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82316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2288" y="519787"/>
            <a:ext cx="9694873" cy="52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1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3511042"/>
            <a:ext cx="9755505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85413" y="14196822"/>
            <a:ext cx="3468624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1972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04404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A3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33100" cy="152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26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Broschuere_A3_Vorlage.indd</dc:title>
  <dc:creator>setup</dc:creator>
  <cp:lastModifiedBy>Evelin Szabo</cp:lastModifiedBy>
  <cp:revision>2</cp:revision>
  <dcterms:created xsi:type="dcterms:W3CDTF">2015-01-21T15:33:51Z</dcterms:created>
  <dcterms:modified xsi:type="dcterms:W3CDTF">2015-07-06T12:04:41Z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