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708400" cy="7708900"/>
  <p:notesSz cx="3708400" cy="77089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-562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606550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2100263" y="0"/>
            <a:ext cx="1606550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A16FA-BF81-C245-AE69-B6CCD26D0355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577850"/>
            <a:ext cx="1390650" cy="2890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71475" y="3662363"/>
            <a:ext cx="2965450" cy="3468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21550"/>
            <a:ext cx="1606550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100263" y="7321550"/>
            <a:ext cx="1606550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AFEA6-86D7-D24E-9C2E-C3FFC6B613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6993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78130" y="2389759"/>
            <a:ext cx="3152140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56260" y="4316984"/>
            <a:ext cx="259588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85420" y="1773047"/>
            <a:ext cx="1613154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909826" y="1773047"/>
            <a:ext cx="1613154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7418" y="373916"/>
            <a:ext cx="2893562" cy="260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5420" y="1773047"/>
            <a:ext cx="333756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60856" y="7169277"/>
            <a:ext cx="118668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5420" y="7169277"/>
            <a:ext cx="8529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670048" y="7169277"/>
            <a:ext cx="8529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99x21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084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187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Broschuere_99x210_Vorlage.indd</dc:title>
  <dc:creator>setup</dc:creator>
  <cp:lastModifiedBy>Evelin Szabo</cp:lastModifiedBy>
  <cp:revision>2</cp:revision>
  <dcterms:created xsi:type="dcterms:W3CDTF">2015-01-21T15:30:04Z</dcterms:created>
  <dcterms:modified xsi:type="dcterms:W3CDTF">2015-07-06T12:02:59Z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