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00400" cy="3924300"/>
  <p:notesSz cx="3200400" cy="39243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6" d="100"/>
          <a:sy n="276" d="100"/>
        </p:scale>
        <p:origin x="-452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87475" cy="196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812925" y="0"/>
            <a:ext cx="1387475" cy="196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B1776-1CA7-2441-8560-1523F2901F22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293688"/>
            <a:ext cx="1200150" cy="1471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20675" y="1863725"/>
            <a:ext cx="2559050" cy="17668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3727450"/>
            <a:ext cx="1387475" cy="196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812925" y="3727450"/>
            <a:ext cx="1387475" cy="196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4CE40-F9C5-974A-8CE5-CE8EB765CE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761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0506" y="1216533"/>
            <a:ext cx="2725737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81012" y="2197608"/>
            <a:ext cx="224472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60337" y="902589"/>
            <a:ext cx="1394936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651476" y="902589"/>
            <a:ext cx="1394936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2949" y="344663"/>
            <a:ext cx="2500850" cy="22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2949" y="596537"/>
            <a:ext cx="2500850" cy="22498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90295" y="3649599"/>
            <a:ext cx="102616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60337" y="3649599"/>
            <a:ext cx="737552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308860" y="3649599"/>
            <a:ext cx="737552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85x105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004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375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Broschuere_85x105_Vorlage.indd</dc:title>
  <dc:creator>setup</dc:creator>
  <cp:lastModifiedBy>Evelin Szabo</cp:lastModifiedBy>
  <cp:revision>2</cp:revision>
  <dcterms:created xsi:type="dcterms:W3CDTF">2015-01-21T15:29:10Z</dcterms:created>
  <dcterms:modified xsi:type="dcterms:W3CDTF">2015-07-06T12:02:45Z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