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947400" cy="10947400"/>
  <p:notesSz cx="10947400" cy="10947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8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743450" cy="5476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200775" y="0"/>
            <a:ext cx="4743450" cy="5476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40057-53C1-DA4A-A621-9BBE6CE8EA1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421063" y="820738"/>
            <a:ext cx="4105275" cy="4105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95375" y="5200650"/>
            <a:ext cx="8756650" cy="492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398125"/>
            <a:ext cx="4743450" cy="5476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00775" y="10398125"/>
            <a:ext cx="4743450" cy="5476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9168E-72EA-EC42-B31B-541BBC6C6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461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21055" y="3393694"/>
            <a:ext cx="9305290" cy="2298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42110" y="6130544"/>
            <a:ext cx="7663180" cy="2736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7370" y="2517902"/>
            <a:ext cx="4762119" cy="722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637911" y="2517902"/>
            <a:ext cx="4762119" cy="722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8442" y="479235"/>
            <a:ext cx="9930514" cy="463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7370" y="2517902"/>
            <a:ext cx="9852660" cy="722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22116" y="10181082"/>
            <a:ext cx="3503168" cy="54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7370" y="10181082"/>
            <a:ext cx="2517902" cy="54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82128" y="10181082"/>
            <a:ext cx="2517902" cy="54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300x30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47400" cy="1094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989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Broschuere_300x300_Vorlage.indd</dc:title>
  <dc:creator>setup</dc:creator>
  <cp:lastModifiedBy>Evelin Szabo</cp:lastModifiedBy>
  <cp:revision>2</cp:revision>
  <dcterms:created xsi:type="dcterms:W3CDTF">2015-01-21T15:33:14Z</dcterms:created>
  <dcterms:modified xsi:type="dcterms:W3CDTF">2015-07-06T12:04:29Z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