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08900" cy="7708900"/>
  <p:notesSz cx="77089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35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93299-6E89-8E43-9CF2-0D96D4CCE1D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577850"/>
            <a:ext cx="2892425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3662363"/>
            <a:ext cx="61658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732155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F1492-13B1-3F4F-B20B-4DDB231269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0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2389759"/>
            <a:ext cx="655256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4316984"/>
            <a:ext cx="539623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9C9C9C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9C9C9C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9C9C9C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5100" y="376628"/>
            <a:ext cx="6838698" cy="469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9C9C9C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773047"/>
            <a:ext cx="693801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7169277"/>
            <a:ext cx="246684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210x21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47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Broschuere_210x210_Vorlage.indd</dc:title>
  <dc:creator>setup</dc:creator>
  <cp:lastModifiedBy>Evelin Szabo</cp:lastModifiedBy>
  <cp:revision>2</cp:revision>
  <dcterms:created xsi:type="dcterms:W3CDTF">2015-01-21T15:32:42Z</dcterms:created>
  <dcterms:modified xsi:type="dcterms:W3CDTF">2015-07-06T12:04:17Z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