
<file path=[Content_Types].xml><?xml version="1.0" encoding="utf-8"?>
<Types xmlns="http://schemas.openxmlformats.org/package/2006/content-types"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7708900" cy="3924300"/>
  <p:notesSz cx="7708900" cy="3924300"/>
  <p:defaultTextStyle>
    <a:defPPr>
      <a:defRPr lang="de-DE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276" d="100"/>
          <a:sy n="276" d="100"/>
        </p:scale>
        <p:origin x="-252" y="-9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berschrift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340100" cy="1968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4367213" y="0"/>
            <a:ext cx="3340100" cy="1968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5556863-A807-844B-8845-E2BD04E53A17}" type="datetimeFigureOut">
              <a:rPr lang="de-DE" smtClean="0"/>
              <a:t>06.07.2015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2408238" y="293688"/>
            <a:ext cx="2892425" cy="14716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771525" y="1863725"/>
            <a:ext cx="6165850" cy="176688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3727450"/>
            <a:ext cx="3340100" cy="1968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4367213" y="3727450"/>
            <a:ext cx="3340100" cy="1968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5AFFA4-318D-F440-85B5-5C9614FF967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882097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78167" y="1216533"/>
            <a:ext cx="6552565" cy="82410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156335" y="2197608"/>
            <a:ext cx="5396230" cy="9810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7/6/2015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100" b="0" i="0">
                <a:solidFill>
                  <a:srgbClr val="9C9C9C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7/6/2015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100" b="0" i="0">
                <a:solidFill>
                  <a:srgbClr val="9C9C9C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385445" y="902589"/>
            <a:ext cx="3353371" cy="259003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3970083" y="902589"/>
            <a:ext cx="3353371" cy="259003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7/6/2015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100" b="0" i="0">
                <a:solidFill>
                  <a:srgbClr val="9C9C9C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7/6/2015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7/6/2015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407684" y="377741"/>
            <a:ext cx="6893531" cy="2667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100" b="0" i="0">
                <a:solidFill>
                  <a:srgbClr val="9C9C9C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85445" y="902589"/>
            <a:ext cx="6938010" cy="259003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2621026" y="3649599"/>
            <a:ext cx="2466848" cy="19621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385445" y="3649599"/>
            <a:ext cx="1773047" cy="19621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7/6/2015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5550408" y="3649599"/>
            <a:ext cx="1773047" cy="19621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ild 3" descr="Broschuere_210x105_Vorlage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708900" cy="3924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594021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0</Words>
  <Application>Microsoft Office PowerPoint</Application>
  <PresentationFormat>Benutzerdefiniert</PresentationFormat>
  <Paragraphs>0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Office Theme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Broschuere_210x105_Vorlage.indd</dc:title>
  <dc:creator>setup</dc:creator>
  <cp:lastModifiedBy>Evelin Szabo</cp:lastModifiedBy>
  <cp:revision>2</cp:revision>
  <dcterms:created xsi:type="dcterms:W3CDTF">2015-01-21T15:32:08Z</dcterms:created>
  <dcterms:modified xsi:type="dcterms:W3CDTF">2015-07-06T12:04:06Z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2015-01-21T00:00:00Z</vt:filetime>
  </property>
  <property fmtid="{D5CDD505-2E9C-101B-9397-08002B2CF9AE}" pid="3" name="LastSaved">
    <vt:filetime>2015-01-21T00:00:00Z</vt:filetime>
  </property>
</Properties>
</file>