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181600" cy="5187950"/>
  <p:notesSz cx="5181600" cy="51879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9" d="100"/>
          <a:sy n="209" d="100"/>
        </p:scale>
        <p:origin x="-373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935288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E7548-6C96-2546-98D3-3AA04D7C476C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388938"/>
            <a:ext cx="1943100" cy="1946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17525" y="2463800"/>
            <a:ext cx="4146550" cy="2335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35288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41379-394D-584A-A5A3-2CA1CDDEEB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17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096" y="1608264"/>
            <a:ext cx="4409757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192" y="2905252"/>
            <a:ext cx="363156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9397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671794" y="1193228"/>
            <a:ext cx="2256758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2157" y="355296"/>
            <a:ext cx="4463635" cy="317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397" y="1193228"/>
            <a:ext cx="466915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63903" y="4824793"/>
            <a:ext cx="1660144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9397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35324" y="4824793"/>
            <a:ext cx="11932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140x14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6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Broschuere_140x140_Vorlage.indd</dc:title>
  <dc:creator>setup</dc:creator>
  <cp:lastModifiedBy>Evelin Szabo</cp:lastModifiedBy>
  <cp:revision>2</cp:revision>
  <dcterms:created xsi:type="dcterms:W3CDTF">2015-01-21T15:31:21Z</dcterms:created>
  <dcterms:modified xsi:type="dcterms:W3CDTF">2015-07-06T12:03:55Z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