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4457700" cy="4464050"/>
  <p:notesSz cx="4457700" cy="446405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43" d="100"/>
          <a:sy n="243" d="100"/>
        </p:scale>
        <p:origin x="-3798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1931988" cy="223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2525713" y="0"/>
            <a:ext cx="1930400" cy="223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28D2F3-7DA0-0F49-9058-3D2DDC6D75FF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93825" y="334963"/>
            <a:ext cx="1670050" cy="16732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446088" y="2120900"/>
            <a:ext cx="3565525" cy="20081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4240213"/>
            <a:ext cx="1931988" cy="2238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2525713" y="4240213"/>
            <a:ext cx="1930400" cy="2238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57E022-E1B3-0441-9CFB-D9F6C74636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8376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34803" y="1383855"/>
            <a:ext cx="3794442" cy="9374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669607" y="2499868"/>
            <a:ext cx="3124835" cy="11160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50" b="0" i="0">
                <a:solidFill>
                  <a:srgbClr val="9C9C9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50" b="0" i="0">
                <a:solidFill>
                  <a:srgbClr val="9C9C9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23202" y="1026731"/>
            <a:ext cx="1941861" cy="29462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298985" y="1026731"/>
            <a:ext cx="1941861" cy="29462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50" b="0" i="0">
                <a:solidFill>
                  <a:srgbClr val="9C9C9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52827" y="356753"/>
            <a:ext cx="3758395" cy="2476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950" b="0" i="0">
                <a:solidFill>
                  <a:srgbClr val="9C9C9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23202" y="1026731"/>
            <a:ext cx="4017645" cy="29462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517777" y="4151566"/>
            <a:ext cx="1428496" cy="2232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23202" y="4151566"/>
            <a:ext cx="1026731" cy="2232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214116" y="4151566"/>
            <a:ext cx="1026731" cy="2232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Broschuere_120x120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457700" cy="445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986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Broschuere_120x120_Vorlage.indd</dc:title>
  <dc:creator>setup</dc:creator>
  <cp:lastModifiedBy>Evelin Szabo</cp:lastModifiedBy>
  <cp:revision>2</cp:revision>
  <dcterms:created xsi:type="dcterms:W3CDTF">2015-01-21T15:30:37Z</dcterms:created>
  <dcterms:modified xsi:type="dcterms:W3CDTF">2015-07-06T12:03:41Z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2015-01-21T00:00:00Z</vt:filetime>
  </property>
  <property fmtid="{D5CDD505-2E9C-101B-9397-08002B2CF9AE}" pid="3" name="LastSaved">
    <vt:filetime>2015-01-21T00:00:00Z</vt:filetime>
  </property>
</Properties>
</file>