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10837863"/>
  <p:notesSz cx="3924300" cy="1084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350" y="-72"/>
      </p:cViewPr>
      <p:guideLst>
        <p:guide orient="horz" pos="2878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3" y="3359738"/>
            <a:ext cx="3335655" cy="22759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6069203"/>
            <a:ext cx="2747010" cy="27094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2492708"/>
            <a:ext cx="1707070" cy="7152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2492708"/>
            <a:ext cx="1707070" cy="7152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12" y="302155"/>
            <a:ext cx="3200674" cy="8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2492708"/>
            <a:ext cx="3531870" cy="71529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10079213"/>
            <a:ext cx="1255776" cy="5418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6" y="10079213"/>
            <a:ext cx="902589" cy="5418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4/15/2015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7" y="10079213"/>
            <a:ext cx="902589" cy="5418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Broschuere_105x297_Vorlage.indd</dc:title>
  <cp:lastModifiedBy>setup</cp:lastModifiedBy>
  <cp:revision>1</cp:revision>
  <dcterms:created xsi:type="dcterms:W3CDTF">2015-04-15T16:14:04Z</dcterms:created>
  <dcterms:modified xsi:type="dcterms:W3CDTF">2015-04-15T14:14:57Z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2015-04-15T00:00:00Z</vt:filetime>
  </property>
  <property fmtid="{D5CDD505-2E9C-101B-9397-08002B2CF9AE}" pid="3" name="LastSaved">
    <vt:filetime>2015-04-15T00:00:00Z</vt:filetime>
  </property>
</Properties>
</file>