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924300" cy="7708900"/>
  <p:notesSz cx="3924300" cy="77089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-551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700213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2222500" y="0"/>
            <a:ext cx="1700213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DC1B9-D080-4D44-B057-53FE54BFA1FA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25550" y="577850"/>
            <a:ext cx="1473200" cy="28908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92113" y="3662363"/>
            <a:ext cx="3140075" cy="34686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7321550"/>
            <a:ext cx="1700213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222500" y="7321550"/>
            <a:ext cx="1700213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4AE3D9-E04B-C04C-A6DE-A421593759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9149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2389759"/>
            <a:ext cx="3335655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4316984"/>
            <a:ext cx="2747010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6215" y="1773047"/>
            <a:ext cx="1707070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21014" y="1773047"/>
            <a:ext cx="1707070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308356"/>
            <a:ext cx="3531870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1773047"/>
            <a:ext cx="3531870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7169277"/>
            <a:ext cx="1255776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7169277"/>
            <a:ext cx="902589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7169277"/>
            <a:ext cx="902589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Broschuere_105x210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24300" cy="770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46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Broschuere_105x210_Vorlage.indd</dc:title>
  <dc:creator>setup</dc:creator>
  <cp:lastModifiedBy>Evelin Szabo</cp:lastModifiedBy>
  <cp:revision>2</cp:revision>
  <dcterms:created xsi:type="dcterms:W3CDTF">2015-01-22T14:15:11Z</dcterms:created>
  <dcterms:modified xsi:type="dcterms:W3CDTF">2015-07-06T12:03:15Z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2015-01-22T00:00:00Z</vt:filetime>
  </property>
  <property fmtid="{D5CDD505-2E9C-101B-9397-08002B2CF9AE}" pid="3" name="LastSaved">
    <vt:filetime>2015-01-22T00:00:00Z</vt:filetime>
  </property>
</Properties>
</file>