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107919" cy="10679430"/>
          </a:xfrm>
          <a:custGeom>
            <a:avLst/>
            <a:gdLst/>
            <a:ahLst/>
            <a:cxnLst/>
            <a:rect l="l" t="t" r="r" b="b"/>
            <a:pathLst>
              <a:path w="15107919" h="10679430">
                <a:moveTo>
                  <a:pt x="0" y="10679303"/>
                </a:moveTo>
                <a:lnTo>
                  <a:pt x="15107297" y="10679303"/>
                </a:lnTo>
                <a:lnTo>
                  <a:pt x="15107297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7.png"/><Relationship Id="rId14" Type="http://schemas.openxmlformats.org/officeDocument/2006/relationships/image" Target="../media/image16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35.png"/><Relationship Id="rId18" Type="http://schemas.openxmlformats.org/officeDocument/2006/relationships/image" Target="../media/image23.png"/><Relationship Id="rId19" Type="http://schemas.openxmlformats.org/officeDocument/2006/relationships/image" Target="../media/image25.png"/><Relationship Id="rId20" Type="http://schemas.openxmlformats.org/officeDocument/2006/relationships/image" Target="../media/image26.png"/><Relationship Id="rId21" Type="http://schemas.openxmlformats.org/officeDocument/2006/relationships/image" Target="../media/image36.png"/><Relationship Id="rId22" Type="http://schemas.openxmlformats.org/officeDocument/2006/relationships/image" Target="../media/image28.png"/><Relationship Id="rId23" Type="http://schemas.openxmlformats.org/officeDocument/2006/relationships/image" Target="../media/image29.png"/><Relationship Id="rId24" Type="http://schemas.openxmlformats.org/officeDocument/2006/relationships/image" Target="../media/image30.png"/><Relationship Id="rId25" Type="http://schemas.openxmlformats.org/officeDocument/2006/relationships/image" Target="../media/image31.png"/><Relationship Id="rId26" Type="http://schemas.openxmlformats.org/officeDocument/2006/relationships/image" Target="../media/image32.png"/><Relationship Id="rId27" Type="http://schemas.openxmlformats.org/officeDocument/2006/relationships/image" Target="../media/image3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9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1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51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4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63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418348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8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2397690" y="1431049"/>
            <a:ext cx="682625" cy="320040"/>
            <a:chOff x="12397690" y="1431049"/>
            <a:chExt cx="682625" cy="320040"/>
          </a:xfrm>
        </p:grpSpPr>
        <p:sp>
          <p:nvSpPr>
            <p:cNvPr id="14" name="object 14"/>
            <p:cNvSpPr/>
            <p:nvPr/>
          </p:nvSpPr>
          <p:spPr>
            <a:xfrm>
              <a:off x="12397690" y="1431061"/>
              <a:ext cx="480059" cy="320040"/>
            </a:xfrm>
            <a:custGeom>
              <a:avLst/>
              <a:gdLst/>
              <a:ahLst/>
              <a:cxnLst/>
              <a:rect l="l" t="t" r="r" b="b"/>
              <a:pathLst>
                <a:path w="480059" h="320039">
                  <a:moveTo>
                    <a:pt x="217944" y="17094"/>
                  </a:moveTo>
                  <a:lnTo>
                    <a:pt x="0" y="17094"/>
                  </a:lnTo>
                  <a:lnTo>
                    <a:pt x="0" y="48844"/>
                  </a:lnTo>
                  <a:lnTo>
                    <a:pt x="89712" y="48844"/>
                  </a:lnTo>
                  <a:lnTo>
                    <a:pt x="89712" y="314274"/>
                  </a:lnTo>
                  <a:lnTo>
                    <a:pt x="127774" y="314274"/>
                  </a:lnTo>
                  <a:lnTo>
                    <a:pt x="127774" y="48844"/>
                  </a:lnTo>
                  <a:lnTo>
                    <a:pt x="217944" y="48844"/>
                  </a:lnTo>
                  <a:lnTo>
                    <a:pt x="217944" y="17094"/>
                  </a:lnTo>
                  <a:close/>
                </a:path>
                <a:path w="480059" h="320039">
                  <a:moveTo>
                    <a:pt x="301586" y="94234"/>
                  </a:moveTo>
                  <a:lnTo>
                    <a:pt x="263969" y="94234"/>
                  </a:lnTo>
                  <a:lnTo>
                    <a:pt x="263969" y="314452"/>
                  </a:lnTo>
                  <a:lnTo>
                    <a:pt x="301586" y="314452"/>
                  </a:lnTo>
                  <a:lnTo>
                    <a:pt x="301586" y="94234"/>
                  </a:lnTo>
                  <a:close/>
                </a:path>
                <a:path w="480059" h="320039">
                  <a:moveTo>
                    <a:pt x="307924" y="24460"/>
                  </a:moveTo>
                  <a:lnTo>
                    <a:pt x="306070" y="14516"/>
                  </a:lnTo>
                  <a:lnTo>
                    <a:pt x="300901" y="6794"/>
                  </a:lnTo>
                  <a:lnTo>
                    <a:pt x="293014" y="1778"/>
                  </a:lnTo>
                  <a:lnTo>
                    <a:pt x="283006" y="0"/>
                  </a:lnTo>
                  <a:lnTo>
                    <a:pt x="272999" y="1778"/>
                  </a:lnTo>
                  <a:lnTo>
                    <a:pt x="265112" y="6794"/>
                  </a:lnTo>
                  <a:lnTo>
                    <a:pt x="259943" y="14516"/>
                  </a:lnTo>
                  <a:lnTo>
                    <a:pt x="258089" y="24460"/>
                  </a:lnTo>
                  <a:lnTo>
                    <a:pt x="259943" y="34594"/>
                  </a:lnTo>
                  <a:lnTo>
                    <a:pt x="265112" y="42303"/>
                  </a:lnTo>
                  <a:lnTo>
                    <a:pt x="272999" y="47205"/>
                  </a:lnTo>
                  <a:lnTo>
                    <a:pt x="283006" y="48933"/>
                  </a:lnTo>
                  <a:lnTo>
                    <a:pt x="293014" y="47205"/>
                  </a:lnTo>
                  <a:lnTo>
                    <a:pt x="300901" y="42303"/>
                  </a:lnTo>
                  <a:lnTo>
                    <a:pt x="306070" y="34594"/>
                  </a:lnTo>
                  <a:lnTo>
                    <a:pt x="307924" y="24460"/>
                  </a:lnTo>
                  <a:close/>
                </a:path>
                <a:path w="480059" h="320039">
                  <a:moveTo>
                    <a:pt x="479513" y="310375"/>
                  </a:moveTo>
                  <a:lnTo>
                    <a:pt x="471817" y="283641"/>
                  </a:lnTo>
                  <a:lnTo>
                    <a:pt x="465175" y="286207"/>
                  </a:lnTo>
                  <a:lnTo>
                    <a:pt x="458787" y="287883"/>
                  </a:lnTo>
                  <a:lnTo>
                    <a:pt x="452577" y="288798"/>
                  </a:lnTo>
                  <a:lnTo>
                    <a:pt x="446443" y="289077"/>
                  </a:lnTo>
                  <a:lnTo>
                    <a:pt x="430618" y="286258"/>
                  </a:lnTo>
                  <a:lnTo>
                    <a:pt x="420103" y="278028"/>
                  </a:lnTo>
                  <a:lnTo>
                    <a:pt x="414261" y="264795"/>
                  </a:lnTo>
                  <a:lnTo>
                    <a:pt x="412457" y="246938"/>
                  </a:lnTo>
                  <a:lnTo>
                    <a:pt x="412457" y="124599"/>
                  </a:lnTo>
                  <a:lnTo>
                    <a:pt x="472274" y="124599"/>
                  </a:lnTo>
                  <a:lnTo>
                    <a:pt x="472274" y="94234"/>
                  </a:lnTo>
                  <a:lnTo>
                    <a:pt x="412457" y="94234"/>
                  </a:lnTo>
                  <a:lnTo>
                    <a:pt x="412457" y="23558"/>
                  </a:lnTo>
                  <a:lnTo>
                    <a:pt x="381190" y="23558"/>
                  </a:lnTo>
                  <a:lnTo>
                    <a:pt x="376669" y="94234"/>
                  </a:lnTo>
                  <a:lnTo>
                    <a:pt x="342226" y="96507"/>
                  </a:lnTo>
                  <a:lnTo>
                    <a:pt x="342226" y="124599"/>
                  </a:lnTo>
                  <a:lnTo>
                    <a:pt x="374853" y="124599"/>
                  </a:lnTo>
                  <a:lnTo>
                    <a:pt x="374853" y="246037"/>
                  </a:lnTo>
                  <a:lnTo>
                    <a:pt x="378066" y="276110"/>
                  </a:lnTo>
                  <a:lnTo>
                    <a:pt x="388670" y="299440"/>
                  </a:lnTo>
                  <a:lnTo>
                    <a:pt x="408114" y="314528"/>
                  </a:lnTo>
                  <a:lnTo>
                    <a:pt x="437832" y="319887"/>
                  </a:lnTo>
                  <a:lnTo>
                    <a:pt x="448995" y="319163"/>
                  </a:lnTo>
                  <a:lnTo>
                    <a:pt x="459867" y="317169"/>
                  </a:lnTo>
                  <a:lnTo>
                    <a:pt x="470141" y="314147"/>
                  </a:lnTo>
                  <a:lnTo>
                    <a:pt x="479513" y="31037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893073" y="1519858"/>
              <a:ext cx="187133" cy="2310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3129505" y="1422893"/>
            <a:ext cx="941705" cy="328295"/>
            <a:chOff x="13129505" y="1422893"/>
            <a:chExt cx="941705" cy="328295"/>
          </a:xfrm>
        </p:grpSpPr>
        <p:sp>
          <p:nvSpPr>
            <p:cNvPr id="17" name="object 17"/>
            <p:cNvSpPr/>
            <p:nvPr/>
          </p:nvSpPr>
          <p:spPr>
            <a:xfrm>
              <a:off x="13129505" y="1422893"/>
              <a:ext cx="61594" cy="328295"/>
            </a:xfrm>
            <a:custGeom>
              <a:avLst/>
              <a:gdLst/>
              <a:ahLst/>
              <a:cxnLst/>
              <a:rect l="l" t="t" r="r" b="b"/>
              <a:pathLst>
                <a:path w="61594" h="328294">
                  <a:moveTo>
                    <a:pt x="37608" y="0"/>
                  </a:moveTo>
                  <a:lnTo>
                    <a:pt x="0" y="0"/>
                  </a:lnTo>
                  <a:lnTo>
                    <a:pt x="0" y="278208"/>
                  </a:lnTo>
                  <a:lnTo>
                    <a:pt x="2208" y="299376"/>
                  </a:lnTo>
                  <a:lnTo>
                    <a:pt x="9175" y="315023"/>
                  </a:lnTo>
                  <a:lnTo>
                    <a:pt x="21409" y="324722"/>
                  </a:lnTo>
                  <a:lnTo>
                    <a:pt x="39420" y="328050"/>
                  </a:lnTo>
                  <a:lnTo>
                    <a:pt x="48935" y="328050"/>
                  </a:lnTo>
                  <a:lnTo>
                    <a:pt x="55732" y="326690"/>
                  </a:lnTo>
                  <a:lnTo>
                    <a:pt x="61169" y="323972"/>
                  </a:lnTo>
                  <a:lnTo>
                    <a:pt x="56185" y="295879"/>
                  </a:lnTo>
                  <a:lnTo>
                    <a:pt x="52560" y="296785"/>
                  </a:lnTo>
                  <a:lnTo>
                    <a:pt x="42592" y="296785"/>
                  </a:lnTo>
                  <a:lnTo>
                    <a:pt x="37608" y="292707"/>
                  </a:lnTo>
                  <a:lnTo>
                    <a:pt x="376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220670" y="1519858"/>
              <a:ext cx="162665" cy="2310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416232" y="1519858"/>
              <a:ext cx="187133" cy="23108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646494" y="1431061"/>
              <a:ext cx="221615" cy="320040"/>
            </a:xfrm>
            <a:custGeom>
              <a:avLst/>
              <a:gdLst/>
              <a:ahLst/>
              <a:cxnLst/>
              <a:rect l="l" t="t" r="r" b="b"/>
              <a:pathLst>
                <a:path w="221615" h="320039">
                  <a:moveTo>
                    <a:pt x="43497" y="94234"/>
                  </a:moveTo>
                  <a:lnTo>
                    <a:pt x="5892" y="94234"/>
                  </a:lnTo>
                  <a:lnTo>
                    <a:pt x="5892" y="314452"/>
                  </a:lnTo>
                  <a:lnTo>
                    <a:pt x="43497" y="314452"/>
                  </a:lnTo>
                  <a:lnTo>
                    <a:pt x="43497" y="94234"/>
                  </a:lnTo>
                  <a:close/>
                </a:path>
                <a:path w="221615" h="320039">
                  <a:moveTo>
                    <a:pt x="49847" y="24460"/>
                  </a:moveTo>
                  <a:lnTo>
                    <a:pt x="47993" y="14516"/>
                  </a:lnTo>
                  <a:lnTo>
                    <a:pt x="42824" y="6794"/>
                  </a:lnTo>
                  <a:lnTo>
                    <a:pt x="34937" y="1778"/>
                  </a:lnTo>
                  <a:lnTo>
                    <a:pt x="24917" y="0"/>
                  </a:lnTo>
                  <a:lnTo>
                    <a:pt x="14909" y="1778"/>
                  </a:lnTo>
                  <a:lnTo>
                    <a:pt x="7023" y="6794"/>
                  </a:lnTo>
                  <a:lnTo>
                    <a:pt x="1854" y="14516"/>
                  </a:lnTo>
                  <a:lnTo>
                    <a:pt x="0" y="24460"/>
                  </a:lnTo>
                  <a:lnTo>
                    <a:pt x="1854" y="34594"/>
                  </a:lnTo>
                  <a:lnTo>
                    <a:pt x="7023" y="42303"/>
                  </a:lnTo>
                  <a:lnTo>
                    <a:pt x="14909" y="47205"/>
                  </a:lnTo>
                  <a:lnTo>
                    <a:pt x="24917" y="48933"/>
                  </a:lnTo>
                  <a:lnTo>
                    <a:pt x="34937" y="47205"/>
                  </a:lnTo>
                  <a:lnTo>
                    <a:pt x="42824" y="42303"/>
                  </a:lnTo>
                  <a:lnTo>
                    <a:pt x="47993" y="34594"/>
                  </a:lnTo>
                  <a:lnTo>
                    <a:pt x="49847" y="24460"/>
                  </a:lnTo>
                  <a:close/>
                </a:path>
                <a:path w="221615" h="320039">
                  <a:moveTo>
                    <a:pt x="221437" y="310375"/>
                  </a:moveTo>
                  <a:lnTo>
                    <a:pt x="213728" y="283641"/>
                  </a:lnTo>
                  <a:lnTo>
                    <a:pt x="207086" y="286207"/>
                  </a:lnTo>
                  <a:lnTo>
                    <a:pt x="200710" y="287883"/>
                  </a:lnTo>
                  <a:lnTo>
                    <a:pt x="194487" y="288798"/>
                  </a:lnTo>
                  <a:lnTo>
                    <a:pt x="188353" y="289077"/>
                  </a:lnTo>
                  <a:lnTo>
                    <a:pt x="172529" y="286258"/>
                  </a:lnTo>
                  <a:lnTo>
                    <a:pt x="162026" y="278028"/>
                  </a:lnTo>
                  <a:lnTo>
                    <a:pt x="156184" y="264795"/>
                  </a:lnTo>
                  <a:lnTo>
                    <a:pt x="154381" y="246938"/>
                  </a:lnTo>
                  <a:lnTo>
                    <a:pt x="154381" y="124599"/>
                  </a:lnTo>
                  <a:lnTo>
                    <a:pt x="214185" y="124599"/>
                  </a:lnTo>
                  <a:lnTo>
                    <a:pt x="214185" y="94234"/>
                  </a:lnTo>
                  <a:lnTo>
                    <a:pt x="154381" y="94234"/>
                  </a:lnTo>
                  <a:lnTo>
                    <a:pt x="154381" y="23558"/>
                  </a:lnTo>
                  <a:lnTo>
                    <a:pt x="123113" y="23558"/>
                  </a:lnTo>
                  <a:lnTo>
                    <a:pt x="118579" y="94234"/>
                  </a:lnTo>
                  <a:lnTo>
                    <a:pt x="84150" y="96507"/>
                  </a:lnTo>
                  <a:lnTo>
                    <a:pt x="84150" y="124599"/>
                  </a:lnTo>
                  <a:lnTo>
                    <a:pt x="116763" y="124599"/>
                  </a:lnTo>
                  <a:lnTo>
                    <a:pt x="116763" y="246037"/>
                  </a:lnTo>
                  <a:lnTo>
                    <a:pt x="119976" y="276110"/>
                  </a:lnTo>
                  <a:lnTo>
                    <a:pt x="130594" y="299440"/>
                  </a:lnTo>
                  <a:lnTo>
                    <a:pt x="150025" y="314528"/>
                  </a:lnTo>
                  <a:lnTo>
                    <a:pt x="179755" y="319887"/>
                  </a:lnTo>
                  <a:lnTo>
                    <a:pt x="190919" y="319163"/>
                  </a:lnTo>
                  <a:lnTo>
                    <a:pt x="201777" y="317169"/>
                  </a:lnTo>
                  <a:lnTo>
                    <a:pt x="212051" y="314147"/>
                  </a:lnTo>
                  <a:lnTo>
                    <a:pt x="221437" y="31037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3883794" y="1519858"/>
              <a:ext cx="187133" cy="2310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1112126" y="1434223"/>
            <a:ext cx="420370" cy="316865"/>
          </a:xfrm>
          <a:custGeom>
            <a:avLst/>
            <a:gdLst/>
            <a:ahLst/>
            <a:cxnLst/>
            <a:rect l="l" t="t" r="r" b="b"/>
            <a:pathLst>
              <a:path w="420369" h="316864">
                <a:moveTo>
                  <a:pt x="206159" y="311289"/>
                </a:moveTo>
                <a:lnTo>
                  <a:pt x="132867" y="185775"/>
                </a:lnTo>
                <a:lnTo>
                  <a:pt x="130492" y="181698"/>
                </a:lnTo>
                <a:lnTo>
                  <a:pt x="157911" y="170700"/>
                </a:lnTo>
                <a:lnTo>
                  <a:pt x="176809" y="154965"/>
                </a:lnTo>
                <a:lnTo>
                  <a:pt x="178917" y="153212"/>
                </a:lnTo>
                <a:lnTo>
                  <a:pt x="192366" y="129006"/>
                </a:lnTo>
                <a:lnTo>
                  <a:pt x="197091" y="97878"/>
                </a:lnTo>
                <a:lnTo>
                  <a:pt x="189357" y="58585"/>
                </a:lnTo>
                <a:lnTo>
                  <a:pt x="177914" y="44856"/>
                </a:lnTo>
                <a:lnTo>
                  <a:pt x="167754" y="32689"/>
                </a:lnTo>
                <a:lnTo>
                  <a:pt x="159042" y="28917"/>
                </a:lnTo>
                <a:lnTo>
                  <a:pt x="159042" y="97878"/>
                </a:lnTo>
                <a:lnTo>
                  <a:pt x="154343" y="122847"/>
                </a:lnTo>
                <a:lnTo>
                  <a:pt x="140576" y="140690"/>
                </a:lnTo>
                <a:lnTo>
                  <a:pt x="118122" y="151396"/>
                </a:lnTo>
                <a:lnTo>
                  <a:pt x="87439" y="154965"/>
                </a:lnTo>
                <a:lnTo>
                  <a:pt x="38061" y="154965"/>
                </a:lnTo>
                <a:lnTo>
                  <a:pt x="38061" y="44856"/>
                </a:lnTo>
                <a:lnTo>
                  <a:pt x="87439" y="44856"/>
                </a:lnTo>
                <a:lnTo>
                  <a:pt x="118122" y="47663"/>
                </a:lnTo>
                <a:lnTo>
                  <a:pt x="140576" y="56756"/>
                </a:lnTo>
                <a:lnTo>
                  <a:pt x="154343" y="73152"/>
                </a:lnTo>
                <a:lnTo>
                  <a:pt x="159042" y="97878"/>
                </a:lnTo>
                <a:lnTo>
                  <a:pt x="159042" y="28917"/>
                </a:lnTo>
                <a:lnTo>
                  <a:pt x="134785" y="18415"/>
                </a:lnTo>
                <a:lnTo>
                  <a:pt x="92887" y="14046"/>
                </a:lnTo>
                <a:lnTo>
                  <a:pt x="0" y="14046"/>
                </a:lnTo>
                <a:lnTo>
                  <a:pt x="0" y="311289"/>
                </a:lnTo>
                <a:lnTo>
                  <a:pt x="38061" y="311289"/>
                </a:lnTo>
                <a:lnTo>
                  <a:pt x="38061" y="185775"/>
                </a:lnTo>
                <a:lnTo>
                  <a:pt x="91528" y="185775"/>
                </a:lnTo>
                <a:lnTo>
                  <a:pt x="163118" y="311289"/>
                </a:lnTo>
                <a:lnTo>
                  <a:pt x="206159" y="311289"/>
                </a:lnTo>
                <a:close/>
              </a:path>
              <a:path w="420369" h="316864">
                <a:moveTo>
                  <a:pt x="312407" y="22656"/>
                </a:moveTo>
                <a:lnTo>
                  <a:pt x="310730" y="13766"/>
                </a:lnTo>
                <a:lnTo>
                  <a:pt x="306070" y="6578"/>
                </a:lnTo>
                <a:lnTo>
                  <a:pt x="299034" y="1765"/>
                </a:lnTo>
                <a:lnTo>
                  <a:pt x="290207" y="0"/>
                </a:lnTo>
                <a:lnTo>
                  <a:pt x="281127" y="1765"/>
                </a:lnTo>
                <a:lnTo>
                  <a:pt x="273951" y="6578"/>
                </a:lnTo>
                <a:lnTo>
                  <a:pt x="269252" y="13766"/>
                </a:lnTo>
                <a:lnTo>
                  <a:pt x="267550" y="22656"/>
                </a:lnTo>
                <a:lnTo>
                  <a:pt x="269252" y="31546"/>
                </a:lnTo>
                <a:lnTo>
                  <a:pt x="273951" y="38747"/>
                </a:lnTo>
                <a:lnTo>
                  <a:pt x="281127" y="43561"/>
                </a:lnTo>
                <a:lnTo>
                  <a:pt x="290207" y="45313"/>
                </a:lnTo>
                <a:lnTo>
                  <a:pt x="299034" y="43561"/>
                </a:lnTo>
                <a:lnTo>
                  <a:pt x="306070" y="38747"/>
                </a:lnTo>
                <a:lnTo>
                  <a:pt x="310730" y="31546"/>
                </a:lnTo>
                <a:lnTo>
                  <a:pt x="312407" y="22656"/>
                </a:lnTo>
                <a:close/>
              </a:path>
              <a:path w="420369" h="316864">
                <a:moveTo>
                  <a:pt x="399859" y="22656"/>
                </a:moveTo>
                <a:lnTo>
                  <a:pt x="398170" y="13766"/>
                </a:lnTo>
                <a:lnTo>
                  <a:pt x="393458" y="6578"/>
                </a:lnTo>
                <a:lnTo>
                  <a:pt x="386295" y="1765"/>
                </a:lnTo>
                <a:lnTo>
                  <a:pt x="377202" y="0"/>
                </a:lnTo>
                <a:lnTo>
                  <a:pt x="368388" y="1765"/>
                </a:lnTo>
                <a:lnTo>
                  <a:pt x="361353" y="6578"/>
                </a:lnTo>
                <a:lnTo>
                  <a:pt x="356692" y="13766"/>
                </a:lnTo>
                <a:lnTo>
                  <a:pt x="355003" y="22656"/>
                </a:lnTo>
                <a:lnTo>
                  <a:pt x="356692" y="31546"/>
                </a:lnTo>
                <a:lnTo>
                  <a:pt x="361353" y="38747"/>
                </a:lnTo>
                <a:lnTo>
                  <a:pt x="368388" y="43561"/>
                </a:lnTo>
                <a:lnTo>
                  <a:pt x="377202" y="45313"/>
                </a:lnTo>
                <a:lnTo>
                  <a:pt x="386295" y="43561"/>
                </a:lnTo>
                <a:lnTo>
                  <a:pt x="393458" y="38747"/>
                </a:lnTo>
                <a:lnTo>
                  <a:pt x="398170" y="31546"/>
                </a:lnTo>
                <a:lnTo>
                  <a:pt x="399859" y="22656"/>
                </a:lnTo>
                <a:close/>
              </a:path>
              <a:path w="420369" h="316864">
                <a:moveTo>
                  <a:pt x="420255" y="91071"/>
                </a:moveTo>
                <a:lnTo>
                  <a:pt x="382651" y="91071"/>
                </a:lnTo>
                <a:lnTo>
                  <a:pt x="382651" y="246951"/>
                </a:lnTo>
                <a:lnTo>
                  <a:pt x="368033" y="263652"/>
                </a:lnTo>
                <a:lnTo>
                  <a:pt x="354101" y="275209"/>
                </a:lnTo>
                <a:lnTo>
                  <a:pt x="339826" y="281927"/>
                </a:lnTo>
                <a:lnTo>
                  <a:pt x="324192" y="284099"/>
                </a:lnTo>
                <a:lnTo>
                  <a:pt x="305447" y="280708"/>
                </a:lnTo>
                <a:lnTo>
                  <a:pt x="292481" y="270167"/>
                </a:lnTo>
                <a:lnTo>
                  <a:pt x="284937" y="251993"/>
                </a:lnTo>
                <a:lnTo>
                  <a:pt x="282511" y="225653"/>
                </a:lnTo>
                <a:lnTo>
                  <a:pt x="282511" y="91071"/>
                </a:lnTo>
                <a:lnTo>
                  <a:pt x="244894" y="91071"/>
                </a:lnTo>
                <a:lnTo>
                  <a:pt x="244894" y="230632"/>
                </a:lnTo>
                <a:lnTo>
                  <a:pt x="248881" y="267792"/>
                </a:lnTo>
                <a:lnTo>
                  <a:pt x="261150" y="294754"/>
                </a:lnTo>
                <a:lnTo>
                  <a:pt x="282181" y="311175"/>
                </a:lnTo>
                <a:lnTo>
                  <a:pt x="312407" y="316725"/>
                </a:lnTo>
                <a:lnTo>
                  <a:pt x="333679" y="313867"/>
                </a:lnTo>
                <a:lnTo>
                  <a:pt x="352399" y="305790"/>
                </a:lnTo>
                <a:lnTo>
                  <a:pt x="369252" y="293217"/>
                </a:lnTo>
                <a:lnTo>
                  <a:pt x="377977" y="284099"/>
                </a:lnTo>
                <a:lnTo>
                  <a:pt x="384911" y="276847"/>
                </a:lnTo>
                <a:lnTo>
                  <a:pt x="386270" y="276847"/>
                </a:lnTo>
                <a:lnTo>
                  <a:pt x="389445" y="311289"/>
                </a:lnTo>
                <a:lnTo>
                  <a:pt x="420255" y="311289"/>
                </a:lnTo>
                <a:lnTo>
                  <a:pt x="420255" y="276847"/>
                </a:lnTo>
                <a:lnTo>
                  <a:pt x="420255" y="9107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1584402" y="1422893"/>
            <a:ext cx="1269365" cy="328295"/>
            <a:chOff x="1584402" y="1422893"/>
            <a:chExt cx="1269365" cy="328295"/>
          </a:xfrm>
        </p:grpSpPr>
        <p:sp>
          <p:nvSpPr>
            <p:cNvPr id="24" name="object 24"/>
            <p:cNvSpPr/>
            <p:nvPr/>
          </p:nvSpPr>
          <p:spPr>
            <a:xfrm>
              <a:off x="1584402" y="1519858"/>
              <a:ext cx="174446" cy="23108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00081" y="1422893"/>
              <a:ext cx="183515" cy="323215"/>
            </a:xfrm>
            <a:custGeom>
              <a:avLst/>
              <a:gdLst/>
              <a:ahLst/>
              <a:cxnLst/>
              <a:rect l="l" t="t" r="r" b="b"/>
              <a:pathLst>
                <a:path w="183514" h="323214">
                  <a:moveTo>
                    <a:pt x="37154" y="0"/>
                  </a:moveTo>
                  <a:lnTo>
                    <a:pt x="0" y="0"/>
                  </a:lnTo>
                  <a:lnTo>
                    <a:pt x="0" y="322612"/>
                  </a:lnTo>
                  <a:lnTo>
                    <a:pt x="37154" y="322612"/>
                  </a:lnTo>
                  <a:lnTo>
                    <a:pt x="37154" y="264615"/>
                  </a:lnTo>
                  <a:lnTo>
                    <a:pt x="77934" y="217038"/>
                  </a:lnTo>
                  <a:lnTo>
                    <a:pt x="142275" y="322612"/>
                  </a:lnTo>
                  <a:lnTo>
                    <a:pt x="183055" y="322612"/>
                  </a:lnTo>
                  <a:lnTo>
                    <a:pt x="100136" y="191211"/>
                  </a:lnTo>
                  <a:lnTo>
                    <a:pt x="173540" y="102402"/>
                  </a:lnTo>
                  <a:lnTo>
                    <a:pt x="131401" y="102402"/>
                  </a:lnTo>
                  <a:lnTo>
                    <a:pt x="38514" y="217491"/>
                  </a:lnTo>
                  <a:lnTo>
                    <a:pt x="37154" y="217491"/>
                  </a:lnTo>
                  <a:lnTo>
                    <a:pt x="371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03346" y="1519858"/>
              <a:ext cx="162665" cy="2310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98907" y="1519858"/>
              <a:ext cx="187133" cy="23108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29167" y="1431061"/>
              <a:ext cx="221615" cy="320040"/>
            </a:xfrm>
            <a:custGeom>
              <a:avLst/>
              <a:gdLst/>
              <a:ahLst/>
              <a:cxnLst/>
              <a:rect l="l" t="t" r="r" b="b"/>
              <a:pathLst>
                <a:path w="221614" h="320039">
                  <a:moveTo>
                    <a:pt x="43497" y="94234"/>
                  </a:moveTo>
                  <a:lnTo>
                    <a:pt x="5892" y="94234"/>
                  </a:lnTo>
                  <a:lnTo>
                    <a:pt x="5892" y="314452"/>
                  </a:lnTo>
                  <a:lnTo>
                    <a:pt x="43497" y="314452"/>
                  </a:lnTo>
                  <a:lnTo>
                    <a:pt x="43497" y="94234"/>
                  </a:lnTo>
                  <a:close/>
                </a:path>
                <a:path w="221614" h="320039">
                  <a:moveTo>
                    <a:pt x="49847" y="24460"/>
                  </a:moveTo>
                  <a:lnTo>
                    <a:pt x="47993" y="14516"/>
                  </a:lnTo>
                  <a:lnTo>
                    <a:pt x="42824" y="6794"/>
                  </a:lnTo>
                  <a:lnTo>
                    <a:pt x="34937" y="1778"/>
                  </a:lnTo>
                  <a:lnTo>
                    <a:pt x="24930" y="0"/>
                  </a:lnTo>
                  <a:lnTo>
                    <a:pt x="14909" y="1778"/>
                  </a:lnTo>
                  <a:lnTo>
                    <a:pt x="7023" y="6794"/>
                  </a:lnTo>
                  <a:lnTo>
                    <a:pt x="1854" y="14516"/>
                  </a:lnTo>
                  <a:lnTo>
                    <a:pt x="0" y="24460"/>
                  </a:lnTo>
                  <a:lnTo>
                    <a:pt x="1854" y="34594"/>
                  </a:lnTo>
                  <a:lnTo>
                    <a:pt x="7023" y="42303"/>
                  </a:lnTo>
                  <a:lnTo>
                    <a:pt x="14909" y="47205"/>
                  </a:lnTo>
                  <a:lnTo>
                    <a:pt x="24930" y="48933"/>
                  </a:lnTo>
                  <a:lnTo>
                    <a:pt x="34937" y="47205"/>
                  </a:lnTo>
                  <a:lnTo>
                    <a:pt x="42824" y="42303"/>
                  </a:lnTo>
                  <a:lnTo>
                    <a:pt x="47993" y="34594"/>
                  </a:lnTo>
                  <a:lnTo>
                    <a:pt x="49847" y="24460"/>
                  </a:lnTo>
                  <a:close/>
                </a:path>
                <a:path w="221614" h="320039">
                  <a:moveTo>
                    <a:pt x="221576" y="310375"/>
                  </a:moveTo>
                  <a:lnTo>
                    <a:pt x="213868" y="283641"/>
                  </a:lnTo>
                  <a:lnTo>
                    <a:pt x="207225" y="286207"/>
                  </a:lnTo>
                  <a:lnTo>
                    <a:pt x="200837" y="287883"/>
                  </a:lnTo>
                  <a:lnTo>
                    <a:pt x="194627" y="288798"/>
                  </a:lnTo>
                  <a:lnTo>
                    <a:pt x="188493" y="289077"/>
                  </a:lnTo>
                  <a:lnTo>
                    <a:pt x="172669" y="286258"/>
                  </a:lnTo>
                  <a:lnTo>
                    <a:pt x="162153" y="278028"/>
                  </a:lnTo>
                  <a:lnTo>
                    <a:pt x="156324" y="264795"/>
                  </a:lnTo>
                  <a:lnTo>
                    <a:pt x="154508" y="246938"/>
                  </a:lnTo>
                  <a:lnTo>
                    <a:pt x="154508" y="124599"/>
                  </a:lnTo>
                  <a:lnTo>
                    <a:pt x="214325" y="124599"/>
                  </a:lnTo>
                  <a:lnTo>
                    <a:pt x="214325" y="94234"/>
                  </a:lnTo>
                  <a:lnTo>
                    <a:pt x="154508" y="94234"/>
                  </a:lnTo>
                  <a:lnTo>
                    <a:pt x="154508" y="23558"/>
                  </a:lnTo>
                  <a:lnTo>
                    <a:pt x="123253" y="23558"/>
                  </a:lnTo>
                  <a:lnTo>
                    <a:pt x="118719" y="94234"/>
                  </a:lnTo>
                  <a:lnTo>
                    <a:pt x="84277" y="96507"/>
                  </a:lnTo>
                  <a:lnTo>
                    <a:pt x="84277" y="124599"/>
                  </a:lnTo>
                  <a:lnTo>
                    <a:pt x="116903" y="124599"/>
                  </a:lnTo>
                  <a:lnTo>
                    <a:pt x="116903" y="246037"/>
                  </a:lnTo>
                  <a:lnTo>
                    <a:pt x="120116" y="276110"/>
                  </a:lnTo>
                  <a:lnTo>
                    <a:pt x="130721" y="299440"/>
                  </a:lnTo>
                  <a:lnTo>
                    <a:pt x="150164" y="314528"/>
                  </a:lnTo>
                  <a:lnTo>
                    <a:pt x="179882" y="319887"/>
                  </a:lnTo>
                  <a:lnTo>
                    <a:pt x="191046" y="319163"/>
                  </a:lnTo>
                  <a:lnTo>
                    <a:pt x="201917" y="317169"/>
                  </a:lnTo>
                  <a:lnTo>
                    <a:pt x="212191" y="314147"/>
                  </a:lnTo>
                  <a:lnTo>
                    <a:pt x="221576" y="31037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666605" y="1519858"/>
              <a:ext cx="187133" cy="23108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581726" y="8857336"/>
            <a:ext cx="521970" cy="216535"/>
            <a:chOff x="581726" y="8857336"/>
            <a:chExt cx="521970" cy="216535"/>
          </a:xfrm>
        </p:grpSpPr>
        <p:sp>
          <p:nvSpPr>
            <p:cNvPr id="31" name="object 31"/>
            <p:cNvSpPr/>
            <p:nvPr/>
          </p:nvSpPr>
          <p:spPr>
            <a:xfrm>
              <a:off x="581723" y="8857920"/>
              <a:ext cx="222885" cy="212090"/>
            </a:xfrm>
            <a:custGeom>
              <a:avLst/>
              <a:gdLst/>
              <a:ahLst/>
              <a:cxnLst/>
              <a:rect l="l" t="t" r="r" b="b"/>
              <a:pathLst>
                <a:path w="222884" h="212090">
                  <a:moveTo>
                    <a:pt x="145808" y="188709"/>
                  </a:moveTo>
                  <a:lnTo>
                    <a:pt x="33540" y="188709"/>
                  </a:lnTo>
                  <a:lnTo>
                    <a:pt x="144830" y="16129"/>
                  </a:lnTo>
                  <a:lnTo>
                    <a:pt x="144830" y="0"/>
                  </a:lnTo>
                  <a:lnTo>
                    <a:pt x="9994" y="0"/>
                  </a:lnTo>
                  <a:lnTo>
                    <a:pt x="9994" y="22898"/>
                  </a:lnTo>
                  <a:lnTo>
                    <a:pt x="110959" y="22898"/>
                  </a:lnTo>
                  <a:lnTo>
                    <a:pt x="0" y="195478"/>
                  </a:lnTo>
                  <a:lnTo>
                    <a:pt x="0" y="211607"/>
                  </a:lnTo>
                  <a:lnTo>
                    <a:pt x="145808" y="211607"/>
                  </a:lnTo>
                  <a:lnTo>
                    <a:pt x="145808" y="188709"/>
                  </a:lnTo>
                  <a:close/>
                </a:path>
                <a:path w="222884" h="212090">
                  <a:moveTo>
                    <a:pt x="222872" y="120319"/>
                  </a:moveTo>
                  <a:lnTo>
                    <a:pt x="148678" y="120319"/>
                  </a:lnTo>
                  <a:lnTo>
                    <a:pt x="148678" y="140970"/>
                  </a:lnTo>
                  <a:lnTo>
                    <a:pt x="222872" y="140970"/>
                  </a:lnTo>
                  <a:lnTo>
                    <a:pt x="222872" y="12031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48114" y="8857336"/>
              <a:ext cx="255130" cy="2160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1148406" y="8839846"/>
            <a:ext cx="43815" cy="233679"/>
          </a:xfrm>
          <a:custGeom>
            <a:avLst/>
            <a:gdLst/>
            <a:ahLst/>
            <a:cxnLst/>
            <a:rect l="l" t="t" r="r" b="b"/>
            <a:pathLst>
              <a:path w="43815" h="233679">
                <a:moveTo>
                  <a:pt x="26774" y="0"/>
                </a:moveTo>
                <a:lnTo>
                  <a:pt x="0" y="0"/>
                </a:lnTo>
                <a:lnTo>
                  <a:pt x="0" y="198065"/>
                </a:lnTo>
                <a:lnTo>
                  <a:pt x="1572" y="213136"/>
                </a:lnTo>
                <a:lnTo>
                  <a:pt x="6532" y="224275"/>
                </a:lnTo>
                <a:lnTo>
                  <a:pt x="15242" y="231180"/>
                </a:lnTo>
                <a:lnTo>
                  <a:pt x="28064" y="233549"/>
                </a:lnTo>
                <a:lnTo>
                  <a:pt x="34838" y="233549"/>
                </a:lnTo>
                <a:lnTo>
                  <a:pt x="39677" y="232581"/>
                </a:lnTo>
                <a:lnTo>
                  <a:pt x="43548" y="230646"/>
                </a:lnTo>
                <a:lnTo>
                  <a:pt x="40000" y="210646"/>
                </a:lnTo>
                <a:lnTo>
                  <a:pt x="37419" y="211291"/>
                </a:lnTo>
                <a:lnTo>
                  <a:pt x="30322" y="211291"/>
                </a:lnTo>
                <a:lnTo>
                  <a:pt x="26774" y="208388"/>
                </a:lnTo>
                <a:lnTo>
                  <a:pt x="2677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420924" y="8859846"/>
            <a:ext cx="133871" cy="2135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216116" y="8912749"/>
            <a:ext cx="119033" cy="1567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6" name="object 36"/>
          <p:cNvGrpSpPr/>
          <p:nvPr/>
        </p:nvGrpSpPr>
        <p:grpSpPr>
          <a:xfrm>
            <a:off x="1585151" y="8845653"/>
            <a:ext cx="793115" cy="296545"/>
            <a:chOff x="1585151" y="8845653"/>
            <a:chExt cx="793115" cy="296545"/>
          </a:xfrm>
        </p:grpSpPr>
        <p:sp>
          <p:nvSpPr>
            <p:cNvPr id="37" name="object 37"/>
            <p:cNvSpPr/>
            <p:nvPr/>
          </p:nvSpPr>
          <p:spPr>
            <a:xfrm>
              <a:off x="1585151" y="897823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4">
                  <a:moveTo>
                    <a:pt x="74194" y="0"/>
                  </a:moveTo>
                  <a:lnTo>
                    <a:pt x="0" y="0"/>
                  </a:lnTo>
                  <a:lnTo>
                    <a:pt x="0" y="20645"/>
                  </a:lnTo>
                  <a:lnTo>
                    <a:pt x="74194" y="20645"/>
                  </a:lnTo>
                  <a:lnTo>
                    <a:pt x="7419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79990" y="8908879"/>
              <a:ext cx="115807" cy="16451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20217" y="8908879"/>
              <a:ext cx="133226" cy="16451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985153" y="8845653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4">
                  <a:moveTo>
                    <a:pt x="30967" y="67097"/>
                  </a:moveTo>
                  <a:lnTo>
                    <a:pt x="4193" y="67097"/>
                  </a:lnTo>
                  <a:lnTo>
                    <a:pt x="4193" y="223872"/>
                  </a:lnTo>
                  <a:lnTo>
                    <a:pt x="30967" y="223872"/>
                  </a:lnTo>
                  <a:lnTo>
                    <a:pt x="30967" y="67097"/>
                  </a:lnTo>
                  <a:close/>
                </a:path>
                <a:path w="35560" h="224154">
                  <a:moveTo>
                    <a:pt x="28064" y="0"/>
                  </a:moveTo>
                  <a:lnTo>
                    <a:pt x="7419" y="0"/>
                  </a:lnTo>
                  <a:lnTo>
                    <a:pt x="0" y="7096"/>
                  </a:lnTo>
                  <a:lnTo>
                    <a:pt x="0" y="28064"/>
                  </a:lnTo>
                  <a:lnTo>
                    <a:pt x="7419" y="34838"/>
                  </a:lnTo>
                  <a:lnTo>
                    <a:pt x="28064" y="34838"/>
                  </a:lnTo>
                  <a:lnTo>
                    <a:pt x="35484" y="28064"/>
                  </a:lnTo>
                  <a:lnTo>
                    <a:pt x="35484" y="7096"/>
                  </a:lnTo>
                  <a:lnTo>
                    <a:pt x="280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46121" y="8862427"/>
              <a:ext cx="97742" cy="21096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67961" y="8845653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4">
                  <a:moveTo>
                    <a:pt x="30967" y="67097"/>
                  </a:moveTo>
                  <a:lnTo>
                    <a:pt x="4193" y="67097"/>
                  </a:lnTo>
                  <a:lnTo>
                    <a:pt x="4193" y="223872"/>
                  </a:lnTo>
                  <a:lnTo>
                    <a:pt x="30967" y="223872"/>
                  </a:lnTo>
                  <a:lnTo>
                    <a:pt x="30967" y="67097"/>
                  </a:lnTo>
                  <a:close/>
                </a:path>
                <a:path w="35560" h="224154">
                  <a:moveTo>
                    <a:pt x="28064" y="0"/>
                  </a:moveTo>
                  <a:lnTo>
                    <a:pt x="7419" y="0"/>
                  </a:lnTo>
                  <a:lnTo>
                    <a:pt x="0" y="7096"/>
                  </a:lnTo>
                  <a:lnTo>
                    <a:pt x="0" y="28064"/>
                  </a:lnTo>
                  <a:lnTo>
                    <a:pt x="7419" y="34838"/>
                  </a:lnTo>
                  <a:lnTo>
                    <a:pt x="28064" y="34838"/>
                  </a:lnTo>
                  <a:lnTo>
                    <a:pt x="35484" y="28064"/>
                  </a:lnTo>
                  <a:lnTo>
                    <a:pt x="35484" y="7096"/>
                  </a:lnTo>
                  <a:lnTo>
                    <a:pt x="280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233768" y="8908879"/>
              <a:ext cx="144194" cy="23290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592694" y="9232106"/>
            <a:ext cx="732790" cy="213995"/>
            <a:chOff x="592694" y="9232106"/>
            <a:chExt cx="732790" cy="213995"/>
          </a:xfrm>
        </p:grpSpPr>
        <p:sp>
          <p:nvSpPr>
            <p:cNvPr id="45" name="object 45"/>
            <p:cNvSpPr/>
            <p:nvPr/>
          </p:nvSpPr>
          <p:spPr>
            <a:xfrm>
              <a:off x="592694" y="9235977"/>
              <a:ext cx="116129" cy="20580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731694" y="9232106"/>
              <a:ext cx="131936" cy="21354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884502" y="9235977"/>
              <a:ext cx="284711" cy="20967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191213" y="9232106"/>
              <a:ext cx="133871" cy="20967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9" name="object 49"/>
          <p:cNvGrpSpPr/>
          <p:nvPr/>
        </p:nvGrpSpPr>
        <p:grpSpPr>
          <a:xfrm>
            <a:off x="1352053" y="9232106"/>
            <a:ext cx="525780" cy="213995"/>
            <a:chOff x="1352053" y="9232106"/>
            <a:chExt cx="525780" cy="213995"/>
          </a:xfrm>
        </p:grpSpPr>
        <p:sp>
          <p:nvSpPr>
            <p:cNvPr id="50" name="object 50"/>
            <p:cNvSpPr/>
            <p:nvPr/>
          </p:nvSpPr>
          <p:spPr>
            <a:xfrm>
              <a:off x="1505279" y="9235977"/>
              <a:ext cx="132581" cy="20580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352053" y="9232106"/>
              <a:ext cx="131936" cy="21354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661022" y="9281138"/>
              <a:ext cx="216775" cy="16064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1924346" y="9281138"/>
            <a:ext cx="302895" cy="215900"/>
            <a:chOff x="1924346" y="9281138"/>
            <a:chExt cx="302895" cy="215900"/>
          </a:xfrm>
        </p:grpSpPr>
        <p:sp>
          <p:nvSpPr>
            <p:cNvPr id="54" name="object 54"/>
            <p:cNvSpPr/>
            <p:nvPr/>
          </p:nvSpPr>
          <p:spPr>
            <a:xfrm>
              <a:off x="1924346" y="9281138"/>
              <a:ext cx="216775" cy="16064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177896" y="9404688"/>
              <a:ext cx="49530" cy="92075"/>
            </a:xfrm>
            <a:custGeom>
              <a:avLst/>
              <a:gdLst/>
              <a:ahLst/>
              <a:cxnLst/>
              <a:rect l="l" t="t" r="r" b="b"/>
              <a:pathLst>
                <a:path w="49530" h="92075">
                  <a:moveTo>
                    <a:pt x="26451" y="0"/>
                  </a:moveTo>
                  <a:lnTo>
                    <a:pt x="18886" y="1290"/>
                  </a:lnTo>
                  <a:lnTo>
                    <a:pt x="12621" y="5000"/>
                  </a:lnTo>
                  <a:lnTo>
                    <a:pt x="8351" y="10887"/>
                  </a:lnTo>
                  <a:lnTo>
                    <a:pt x="6774" y="18709"/>
                  </a:lnTo>
                  <a:lnTo>
                    <a:pt x="8296" y="26804"/>
                  </a:lnTo>
                  <a:lnTo>
                    <a:pt x="12419" y="32661"/>
                  </a:lnTo>
                  <a:lnTo>
                    <a:pt x="18477" y="36219"/>
                  </a:lnTo>
                  <a:lnTo>
                    <a:pt x="25806" y="37419"/>
                  </a:lnTo>
                  <a:lnTo>
                    <a:pt x="28064" y="37419"/>
                  </a:lnTo>
                  <a:lnTo>
                    <a:pt x="29355" y="37096"/>
                  </a:lnTo>
                  <a:lnTo>
                    <a:pt x="27354" y="49324"/>
                  </a:lnTo>
                  <a:lnTo>
                    <a:pt x="21572" y="60161"/>
                  </a:lnTo>
                  <a:lnTo>
                    <a:pt x="12343" y="69304"/>
                  </a:lnTo>
                  <a:lnTo>
                    <a:pt x="0" y="76451"/>
                  </a:lnTo>
                  <a:lnTo>
                    <a:pt x="6451" y="91935"/>
                  </a:lnTo>
                  <a:lnTo>
                    <a:pt x="24264" y="81920"/>
                  </a:lnTo>
                  <a:lnTo>
                    <a:pt x="37661" y="68185"/>
                  </a:lnTo>
                  <a:lnTo>
                    <a:pt x="46099" y="51245"/>
                  </a:lnTo>
                  <a:lnTo>
                    <a:pt x="49032" y="31613"/>
                  </a:lnTo>
                  <a:lnTo>
                    <a:pt x="47500" y="18372"/>
                  </a:lnTo>
                  <a:lnTo>
                    <a:pt x="43064" y="8427"/>
                  </a:lnTo>
                  <a:lnTo>
                    <a:pt x="35967" y="2172"/>
                  </a:lnTo>
                  <a:lnTo>
                    <a:pt x="26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/>
          <p:cNvGrpSpPr/>
          <p:nvPr/>
        </p:nvGrpSpPr>
        <p:grpSpPr>
          <a:xfrm>
            <a:off x="2308865" y="9230171"/>
            <a:ext cx="321310" cy="215900"/>
            <a:chOff x="2308865" y="9230171"/>
            <a:chExt cx="321310" cy="215900"/>
          </a:xfrm>
        </p:grpSpPr>
        <p:sp>
          <p:nvSpPr>
            <p:cNvPr id="57" name="object 57"/>
            <p:cNvSpPr/>
            <p:nvPr/>
          </p:nvSpPr>
          <p:spPr>
            <a:xfrm>
              <a:off x="2308865" y="9230171"/>
              <a:ext cx="173549" cy="21161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504995" y="9285010"/>
              <a:ext cx="124839" cy="160646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2677286" y="9208880"/>
            <a:ext cx="469900" cy="236854"/>
            <a:chOff x="2677286" y="9208880"/>
            <a:chExt cx="469900" cy="236854"/>
          </a:xfrm>
        </p:grpSpPr>
        <p:sp>
          <p:nvSpPr>
            <p:cNvPr id="60" name="object 60"/>
            <p:cNvSpPr/>
            <p:nvPr/>
          </p:nvSpPr>
          <p:spPr>
            <a:xfrm>
              <a:off x="2677286" y="9208880"/>
              <a:ext cx="150323" cy="23677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851900" y="9281138"/>
              <a:ext cx="133226" cy="164517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3021256" y="9281138"/>
              <a:ext cx="125807" cy="16064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1374269" y="9682897"/>
            <a:ext cx="229870" cy="133350"/>
            <a:chOff x="1374269" y="9682897"/>
            <a:chExt cx="229870" cy="133350"/>
          </a:xfrm>
        </p:grpSpPr>
        <p:sp>
          <p:nvSpPr>
            <p:cNvPr id="64" name="object 64"/>
            <p:cNvSpPr/>
            <p:nvPr/>
          </p:nvSpPr>
          <p:spPr>
            <a:xfrm>
              <a:off x="1374269" y="9690072"/>
              <a:ext cx="89505" cy="123872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485338" y="9682897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5">
                  <a:moveTo>
                    <a:pt x="18127" y="39276"/>
                  </a:moveTo>
                  <a:lnTo>
                    <a:pt x="2454" y="39276"/>
                  </a:lnTo>
                  <a:lnTo>
                    <a:pt x="2454" y="131047"/>
                  </a:lnTo>
                  <a:lnTo>
                    <a:pt x="18127" y="131047"/>
                  </a:lnTo>
                  <a:lnTo>
                    <a:pt x="18127" y="39276"/>
                  </a:lnTo>
                  <a:close/>
                </a:path>
                <a:path w="20955" h="131445">
                  <a:moveTo>
                    <a:pt x="16428" y="0"/>
                  </a:moveTo>
                  <a:lnTo>
                    <a:pt x="4343" y="0"/>
                  </a:lnTo>
                  <a:lnTo>
                    <a:pt x="0" y="4154"/>
                  </a:lnTo>
                  <a:lnTo>
                    <a:pt x="0" y="16428"/>
                  </a:lnTo>
                  <a:lnTo>
                    <a:pt x="4343" y="20393"/>
                  </a:lnTo>
                  <a:lnTo>
                    <a:pt x="16428" y="20393"/>
                  </a:lnTo>
                  <a:lnTo>
                    <a:pt x="20771" y="16428"/>
                  </a:lnTo>
                  <a:lnTo>
                    <a:pt x="20771" y="4154"/>
                  </a:lnTo>
                  <a:lnTo>
                    <a:pt x="1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525937" y="9719908"/>
              <a:ext cx="77986" cy="96303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7" name="object 67"/>
          <p:cNvGrpSpPr/>
          <p:nvPr/>
        </p:nvGrpSpPr>
        <p:grpSpPr>
          <a:xfrm>
            <a:off x="1665671" y="9682897"/>
            <a:ext cx="445770" cy="133350"/>
            <a:chOff x="1665671" y="9682897"/>
            <a:chExt cx="445770" cy="133350"/>
          </a:xfrm>
        </p:grpSpPr>
        <p:sp>
          <p:nvSpPr>
            <p:cNvPr id="68" name="object 68"/>
            <p:cNvSpPr/>
            <p:nvPr/>
          </p:nvSpPr>
          <p:spPr>
            <a:xfrm>
              <a:off x="1665671" y="9682897"/>
              <a:ext cx="107293" cy="13104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798758" y="9719908"/>
              <a:ext cx="73643" cy="9403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897365" y="9682897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5">
                  <a:moveTo>
                    <a:pt x="18127" y="39276"/>
                  </a:moveTo>
                  <a:lnTo>
                    <a:pt x="2454" y="39276"/>
                  </a:lnTo>
                  <a:lnTo>
                    <a:pt x="2454" y="131047"/>
                  </a:lnTo>
                  <a:lnTo>
                    <a:pt x="18127" y="131047"/>
                  </a:lnTo>
                  <a:lnTo>
                    <a:pt x="18127" y="39276"/>
                  </a:lnTo>
                  <a:close/>
                </a:path>
                <a:path w="20955" h="131445">
                  <a:moveTo>
                    <a:pt x="16428" y="0"/>
                  </a:moveTo>
                  <a:lnTo>
                    <a:pt x="4343" y="0"/>
                  </a:lnTo>
                  <a:lnTo>
                    <a:pt x="0" y="4154"/>
                  </a:lnTo>
                  <a:lnTo>
                    <a:pt x="0" y="16428"/>
                  </a:lnTo>
                  <a:lnTo>
                    <a:pt x="4343" y="20393"/>
                  </a:lnTo>
                  <a:lnTo>
                    <a:pt x="16428" y="20393"/>
                  </a:lnTo>
                  <a:lnTo>
                    <a:pt x="20771" y="16428"/>
                  </a:lnTo>
                  <a:lnTo>
                    <a:pt x="20771" y="4154"/>
                  </a:lnTo>
                  <a:lnTo>
                    <a:pt x="1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937964" y="9719908"/>
              <a:ext cx="77986" cy="9630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037742" y="9719908"/>
              <a:ext cx="73643" cy="9403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3" name="object 73"/>
          <p:cNvGrpSpPr/>
          <p:nvPr/>
        </p:nvGrpSpPr>
        <p:grpSpPr>
          <a:xfrm>
            <a:off x="565699" y="9677232"/>
            <a:ext cx="2192020" cy="379095"/>
            <a:chOff x="565699" y="9677232"/>
            <a:chExt cx="2192020" cy="379095"/>
          </a:xfrm>
        </p:grpSpPr>
        <p:sp>
          <p:nvSpPr>
            <p:cNvPr id="74" name="object 74"/>
            <p:cNvSpPr/>
            <p:nvPr/>
          </p:nvSpPr>
          <p:spPr>
            <a:xfrm>
              <a:off x="2172207" y="9679498"/>
              <a:ext cx="80441" cy="136712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280275" y="9684219"/>
              <a:ext cx="73077" cy="131992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2381808" y="9677232"/>
              <a:ext cx="195948" cy="13897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599567" y="9719908"/>
              <a:ext cx="73643" cy="9403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565699" y="9681953"/>
              <a:ext cx="2191692" cy="374041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3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418348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8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81726" y="685911"/>
            <a:ext cx="521970" cy="215900"/>
            <a:chOff x="581726" y="685911"/>
            <a:chExt cx="521970" cy="215900"/>
          </a:xfrm>
        </p:grpSpPr>
        <p:sp>
          <p:nvSpPr>
            <p:cNvPr id="6" name="object 6"/>
            <p:cNvSpPr/>
            <p:nvPr/>
          </p:nvSpPr>
          <p:spPr>
            <a:xfrm>
              <a:off x="581723" y="685914"/>
              <a:ext cx="222885" cy="212090"/>
            </a:xfrm>
            <a:custGeom>
              <a:avLst/>
              <a:gdLst/>
              <a:ahLst/>
              <a:cxnLst/>
              <a:rect l="l" t="t" r="r" b="b"/>
              <a:pathLst>
                <a:path w="222884" h="212090">
                  <a:moveTo>
                    <a:pt x="145808" y="188709"/>
                  </a:moveTo>
                  <a:lnTo>
                    <a:pt x="33540" y="188709"/>
                  </a:lnTo>
                  <a:lnTo>
                    <a:pt x="144830" y="16129"/>
                  </a:lnTo>
                  <a:lnTo>
                    <a:pt x="144830" y="0"/>
                  </a:lnTo>
                  <a:lnTo>
                    <a:pt x="9994" y="0"/>
                  </a:lnTo>
                  <a:lnTo>
                    <a:pt x="9994" y="22910"/>
                  </a:lnTo>
                  <a:lnTo>
                    <a:pt x="110959" y="22910"/>
                  </a:lnTo>
                  <a:lnTo>
                    <a:pt x="0" y="195491"/>
                  </a:lnTo>
                  <a:lnTo>
                    <a:pt x="0" y="211620"/>
                  </a:lnTo>
                  <a:lnTo>
                    <a:pt x="145808" y="211620"/>
                  </a:lnTo>
                  <a:lnTo>
                    <a:pt x="145808" y="188709"/>
                  </a:lnTo>
                  <a:close/>
                </a:path>
                <a:path w="222884" h="212090">
                  <a:moveTo>
                    <a:pt x="222872" y="120332"/>
                  </a:moveTo>
                  <a:lnTo>
                    <a:pt x="148678" y="120332"/>
                  </a:lnTo>
                  <a:lnTo>
                    <a:pt x="148678" y="140970"/>
                  </a:lnTo>
                  <a:lnTo>
                    <a:pt x="222872" y="140970"/>
                  </a:lnTo>
                  <a:lnTo>
                    <a:pt x="222872" y="1203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48114" y="686155"/>
              <a:ext cx="255130" cy="2152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148406" y="667847"/>
            <a:ext cx="187325" cy="233679"/>
            <a:chOff x="1148406" y="667847"/>
            <a:chExt cx="187325" cy="233679"/>
          </a:xfrm>
        </p:grpSpPr>
        <p:sp>
          <p:nvSpPr>
            <p:cNvPr id="9" name="object 9"/>
            <p:cNvSpPr/>
            <p:nvPr/>
          </p:nvSpPr>
          <p:spPr>
            <a:xfrm>
              <a:off x="1148406" y="667847"/>
              <a:ext cx="43815" cy="233679"/>
            </a:xfrm>
            <a:custGeom>
              <a:avLst/>
              <a:gdLst/>
              <a:ahLst/>
              <a:cxnLst/>
              <a:rect l="l" t="t" r="r" b="b"/>
              <a:pathLst>
                <a:path w="43815" h="233680">
                  <a:moveTo>
                    <a:pt x="26774" y="0"/>
                  </a:moveTo>
                  <a:lnTo>
                    <a:pt x="0" y="0"/>
                  </a:lnTo>
                  <a:lnTo>
                    <a:pt x="0" y="198065"/>
                  </a:lnTo>
                  <a:lnTo>
                    <a:pt x="1572" y="213136"/>
                  </a:lnTo>
                  <a:lnTo>
                    <a:pt x="6532" y="224275"/>
                  </a:lnTo>
                  <a:lnTo>
                    <a:pt x="15242" y="231180"/>
                  </a:lnTo>
                  <a:lnTo>
                    <a:pt x="28064" y="233549"/>
                  </a:lnTo>
                  <a:lnTo>
                    <a:pt x="34838" y="233549"/>
                  </a:lnTo>
                  <a:lnTo>
                    <a:pt x="39677" y="232581"/>
                  </a:lnTo>
                  <a:lnTo>
                    <a:pt x="43548" y="230646"/>
                  </a:lnTo>
                  <a:lnTo>
                    <a:pt x="40000" y="210646"/>
                  </a:lnTo>
                  <a:lnTo>
                    <a:pt x="37419" y="211291"/>
                  </a:lnTo>
                  <a:lnTo>
                    <a:pt x="30322" y="211291"/>
                  </a:lnTo>
                  <a:lnTo>
                    <a:pt x="26774" y="208388"/>
                  </a:lnTo>
                  <a:lnTo>
                    <a:pt x="267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16116" y="740750"/>
              <a:ext cx="119033" cy="1567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420924" y="673653"/>
            <a:ext cx="957580" cy="296545"/>
            <a:chOff x="1420924" y="673653"/>
            <a:chExt cx="957580" cy="296545"/>
          </a:xfrm>
        </p:grpSpPr>
        <p:sp>
          <p:nvSpPr>
            <p:cNvPr id="12" name="object 12"/>
            <p:cNvSpPr/>
            <p:nvPr/>
          </p:nvSpPr>
          <p:spPr>
            <a:xfrm>
              <a:off x="1420924" y="687847"/>
              <a:ext cx="133871" cy="21354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85151" y="80623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4194" y="0"/>
                  </a:moveTo>
                  <a:lnTo>
                    <a:pt x="0" y="0"/>
                  </a:lnTo>
                  <a:lnTo>
                    <a:pt x="0" y="20645"/>
                  </a:lnTo>
                  <a:lnTo>
                    <a:pt x="74194" y="20645"/>
                  </a:lnTo>
                  <a:lnTo>
                    <a:pt x="7419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79990" y="736879"/>
              <a:ext cx="115807" cy="16451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20217" y="736879"/>
              <a:ext cx="133226" cy="1645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85153" y="673653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5">
                  <a:moveTo>
                    <a:pt x="30967" y="67097"/>
                  </a:moveTo>
                  <a:lnTo>
                    <a:pt x="4193" y="67097"/>
                  </a:lnTo>
                  <a:lnTo>
                    <a:pt x="4193" y="223872"/>
                  </a:lnTo>
                  <a:lnTo>
                    <a:pt x="30967" y="223872"/>
                  </a:lnTo>
                  <a:lnTo>
                    <a:pt x="30967" y="67097"/>
                  </a:lnTo>
                  <a:close/>
                </a:path>
                <a:path w="35560" h="224155">
                  <a:moveTo>
                    <a:pt x="28064" y="0"/>
                  </a:moveTo>
                  <a:lnTo>
                    <a:pt x="7419" y="0"/>
                  </a:lnTo>
                  <a:lnTo>
                    <a:pt x="0" y="7096"/>
                  </a:lnTo>
                  <a:lnTo>
                    <a:pt x="0" y="28064"/>
                  </a:lnTo>
                  <a:lnTo>
                    <a:pt x="7419" y="34838"/>
                  </a:lnTo>
                  <a:lnTo>
                    <a:pt x="28064" y="34838"/>
                  </a:lnTo>
                  <a:lnTo>
                    <a:pt x="35484" y="28064"/>
                  </a:lnTo>
                  <a:lnTo>
                    <a:pt x="35484" y="7096"/>
                  </a:lnTo>
                  <a:lnTo>
                    <a:pt x="280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046121" y="690427"/>
              <a:ext cx="97742" cy="21096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67961" y="673653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5">
                  <a:moveTo>
                    <a:pt x="30967" y="67097"/>
                  </a:moveTo>
                  <a:lnTo>
                    <a:pt x="4193" y="67097"/>
                  </a:lnTo>
                  <a:lnTo>
                    <a:pt x="4193" y="223872"/>
                  </a:lnTo>
                  <a:lnTo>
                    <a:pt x="30967" y="223872"/>
                  </a:lnTo>
                  <a:lnTo>
                    <a:pt x="30967" y="67097"/>
                  </a:lnTo>
                  <a:close/>
                </a:path>
                <a:path w="35560" h="224155">
                  <a:moveTo>
                    <a:pt x="28064" y="0"/>
                  </a:moveTo>
                  <a:lnTo>
                    <a:pt x="7419" y="0"/>
                  </a:lnTo>
                  <a:lnTo>
                    <a:pt x="0" y="7096"/>
                  </a:lnTo>
                  <a:lnTo>
                    <a:pt x="0" y="28064"/>
                  </a:lnTo>
                  <a:lnTo>
                    <a:pt x="7419" y="34838"/>
                  </a:lnTo>
                  <a:lnTo>
                    <a:pt x="28064" y="34838"/>
                  </a:lnTo>
                  <a:lnTo>
                    <a:pt x="35484" y="28064"/>
                  </a:lnTo>
                  <a:lnTo>
                    <a:pt x="35484" y="7096"/>
                  </a:lnTo>
                  <a:lnTo>
                    <a:pt x="280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33768" y="736879"/>
              <a:ext cx="144194" cy="23290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92694" y="1060107"/>
            <a:ext cx="1285240" cy="213995"/>
            <a:chOff x="592694" y="1060107"/>
            <a:chExt cx="1285240" cy="213995"/>
          </a:xfrm>
        </p:grpSpPr>
        <p:sp>
          <p:nvSpPr>
            <p:cNvPr id="21" name="object 21"/>
            <p:cNvSpPr/>
            <p:nvPr/>
          </p:nvSpPr>
          <p:spPr>
            <a:xfrm>
              <a:off x="592694" y="1063978"/>
              <a:ext cx="116129" cy="2058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731694" y="1060107"/>
              <a:ext cx="131936" cy="2135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84502" y="1063978"/>
              <a:ext cx="284711" cy="20967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91213" y="1060107"/>
              <a:ext cx="133871" cy="20967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52053" y="1060107"/>
              <a:ext cx="131936" cy="21354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05279" y="1063978"/>
              <a:ext cx="132581" cy="20580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61022" y="1109140"/>
              <a:ext cx="216775" cy="16064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924346" y="1109139"/>
            <a:ext cx="302895" cy="215900"/>
            <a:chOff x="1924346" y="1109139"/>
            <a:chExt cx="302895" cy="215900"/>
          </a:xfrm>
        </p:grpSpPr>
        <p:sp>
          <p:nvSpPr>
            <p:cNvPr id="29" name="object 29"/>
            <p:cNvSpPr/>
            <p:nvPr/>
          </p:nvSpPr>
          <p:spPr>
            <a:xfrm>
              <a:off x="1924346" y="1109139"/>
              <a:ext cx="216775" cy="16064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177896" y="1232689"/>
              <a:ext cx="49530" cy="92075"/>
            </a:xfrm>
            <a:custGeom>
              <a:avLst/>
              <a:gdLst/>
              <a:ahLst/>
              <a:cxnLst/>
              <a:rect l="l" t="t" r="r" b="b"/>
              <a:pathLst>
                <a:path w="49530" h="92075">
                  <a:moveTo>
                    <a:pt x="26451" y="0"/>
                  </a:moveTo>
                  <a:lnTo>
                    <a:pt x="18886" y="1290"/>
                  </a:lnTo>
                  <a:lnTo>
                    <a:pt x="12621" y="5000"/>
                  </a:lnTo>
                  <a:lnTo>
                    <a:pt x="8351" y="10887"/>
                  </a:lnTo>
                  <a:lnTo>
                    <a:pt x="6774" y="18709"/>
                  </a:lnTo>
                  <a:lnTo>
                    <a:pt x="8296" y="26804"/>
                  </a:lnTo>
                  <a:lnTo>
                    <a:pt x="12419" y="32661"/>
                  </a:lnTo>
                  <a:lnTo>
                    <a:pt x="18477" y="36219"/>
                  </a:lnTo>
                  <a:lnTo>
                    <a:pt x="25806" y="37419"/>
                  </a:lnTo>
                  <a:lnTo>
                    <a:pt x="28064" y="37419"/>
                  </a:lnTo>
                  <a:lnTo>
                    <a:pt x="29355" y="37096"/>
                  </a:lnTo>
                  <a:lnTo>
                    <a:pt x="27354" y="49324"/>
                  </a:lnTo>
                  <a:lnTo>
                    <a:pt x="21572" y="60161"/>
                  </a:lnTo>
                  <a:lnTo>
                    <a:pt x="12343" y="69304"/>
                  </a:lnTo>
                  <a:lnTo>
                    <a:pt x="0" y="76451"/>
                  </a:lnTo>
                  <a:lnTo>
                    <a:pt x="6451" y="91935"/>
                  </a:lnTo>
                  <a:lnTo>
                    <a:pt x="24264" y="81920"/>
                  </a:lnTo>
                  <a:lnTo>
                    <a:pt x="37661" y="68185"/>
                  </a:lnTo>
                  <a:lnTo>
                    <a:pt x="46099" y="51245"/>
                  </a:lnTo>
                  <a:lnTo>
                    <a:pt x="49032" y="31613"/>
                  </a:lnTo>
                  <a:lnTo>
                    <a:pt x="47500" y="18372"/>
                  </a:lnTo>
                  <a:lnTo>
                    <a:pt x="43064" y="8427"/>
                  </a:lnTo>
                  <a:lnTo>
                    <a:pt x="35967" y="2172"/>
                  </a:lnTo>
                  <a:lnTo>
                    <a:pt x="264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/>
          <p:nvPr/>
        </p:nvSpPr>
        <p:spPr>
          <a:xfrm>
            <a:off x="2336930" y="1058171"/>
            <a:ext cx="27305" cy="212090"/>
          </a:xfrm>
          <a:custGeom>
            <a:avLst/>
            <a:gdLst/>
            <a:ahLst/>
            <a:cxnLst/>
            <a:rect l="l" t="t" r="r" b="b"/>
            <a:pathLst>
              <a:path w="27305" h="212090">
                <a:moveTo>
                  <a:pt x="27096" y="0"/>
                </a:moveTo>
                <a:lnTo>
                  <a:pt x="0" y="0"/>
                </a:lnTo>
                <a:lnTo>
                  <a:pt x="0" y="211614"/>
                </a:lnTo>
                <a:lnTo>
                  <a:pt x="27096" y="211614"/>
                </a:lnTo>
                <a:lnTo>
                  <a:pt x="2709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413898" y="1109139"/>
            <a:ext cx="125807" cy="16064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2585931" y="1109139"/>
            <a:ext cx="457834" cy="165100"/>
            <a:chOff x="2585931" y="1109139"/>
            <a:chExt cx="457834" cy="165100"/>
          </a:xfrm>
        </p:grpSpPr>
        <p:sp>
          <p:nvSpPr>
            <p:cNvPr id="34" name="object 34"/>
            <p:cNvSpPr/>
            <p:nvPr/>
          </p:nvSpPr>
          <p:spPr>
            <a:xfrm>
              <a:off x="2585931" y="1109139"/>
              <a:ext cx="125807" cy="16064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748190" y="1109139"/>
              <a:ext cx="133226" cy="16451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917546" y="1109139"/>
              <a:ext cx="125807" cy="16064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374269" y="1510898"/>
            <a:ext cx="229870" cy="133350"/>
            <a:chOff x="1374269" y="1510898"/>
            <a:chExt cx="229870" cy="133350"/>
          </a:xfrm>
        </p:grpSpPr>
        <p:sp>
          <p:nvSpPr>
            <p:cNvPr id="38" name="object 38"/>
            <p:cNvSpPr/>
            <p:nvPr/>
          </p:nvSpPr>
          <p:spPr>
            <a:xfrm>
              <a:off x="1374269" y="1518073"/>
              <a:ext cx="89505" cy="12387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485338" y="1510898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4">
                  <a:moveTo>
                    <a:pt x="18127" y="39276"/>
                  </a:moveTo>
                  <a:lnTo>
                    <a:pt x="2454" y="39276"/>
                  </a:lnTo>
                  <a:lnTo>
                    <a:pt x="2454" y="131047"/>
                  </a:lnTo>
                  <a:lnTo>
                    <a:pt x="18127" y="131047"/>
                  </a:lnTo>
                  <a:lnTo>
                    <a:pt x="18127" y="39276"/>
                  </a:lnTo>
                  <a:close/>
                </a:path>
                <a:path w="20955" h="131444">
                  <a:moveTo>
                    <a:pt x="16428" y="0"/>
                  </a:moveTo>
                  <a:lnTo>
                    <a:pt x="4343" y="0"/>
                  </a:lnTo>
                  <a:lnTo>
                    <a:pt x="0" y="4154"/>
                  </a:lnTo>
                  <a:lnTo>
                    <a:pt x="0" y="16428"/>
                  </a:lnTo>
                  <a:lnTo>
                    <a:pt x="4343" y="20393"/>
                  </a:lnTo>
                  <a:lnTo>
                    <a:pt x="16428" y="20393"/>
                  </a:lnTo>
                  <a:lnTo>
                    <a:pt x="20771" y="16428"/>
                  </a:lnTo>
                  <a:lnTo>
                    <a:pt x="20771" y="4154"/>
                  </a:lnTo>
                  <a:lnTo>
                    <a:pt x="1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525937" y="1547909"/>
              <a:ext cx="77986" cy="96303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1665671" y="1510898"/>
            <a:ext cx="445770" cy="133350"/>
            <a:chOff x="1665671" y="1510898"/>
            <a:chExt cx="445770" cy="133350"/>
          </a:xfrm>
        </p:grpSpPr>
        <p:sp>
          <p:nvSpPr>
            <p:cNvPr id="42" name="object 42"/>
            <p:cNvSpPr/>
            <p:nvPr/>
          </p:nvSpPr>
          <p:spPr>
            <a:xfrm>
              <a:off x="1665671" y="1510898"/>
              <a:ext cx="107293" cy="13156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798758" y="1547909"/>
              <a:ext cx="73643" cy="9403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897365" y="1510898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4">
                  <a:moveTo>
                    <a:pt x="18127" y="39276"/>
                  </a:moveTo>
                  <a:lnTo>
                    <a:pt x="2454" y="39276"/>
                  </a:lnTo>
                  <a:lnTo>
                    <a:pt x="2454" y="131047"/>
                  </a:lnTo>
                  <a:lnTo>
                    <a:pt x="18127" y="131047"/>
                  </a:lnTo>
                  <a:lnTo>
                    <a:pt x="18127" y="39276"/>
                  </a:lnTo>
                  <a:close/>
                </a:path>
                <a:path w="20955" h="131444">
                  <a:moveTo>
                    <a:pt x="16428" y="0"/>
                  </a:moveTo>
                  <a:lnTo>
                    <a:pt x="4343" y="0"/>
                  </a:lnTo>
                  <a:lnTo>
                    <a:pt x="0" y="4154"/>
                  </a:lnTo>
                  <a:lnTo>
                    <a:pt x="0" y="16428"/>
                  </a:lnTo>
                  <a:lnTo>
                    <a:pt x="4343" y="20393"/>
                  </a:lnTo>
                  <a:lnTo>
                    <a:pt x="16428" y="20393"/>
                  </a:lnTo>
                  <a:lnTo>
                    <a:pt x="20771" y="16428"/>
                  </a:lnTo>
                  <a:lnTo>
                    <a:pt x="20771" y="4154"/>
                  </a:lnTo>
                  <a:lnTo>
                    <a:pt x="1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937964" y="1547909"/>
              <a:ext cx="77986" cy="9630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037742" y="1547909"/>
              <a:ext cx="73643" cy="9403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565699" y="1505233"/>
            <a:ext cx="2192020" cy="379095"/>
            <a:chOff x="565699" y="1505233"/>
            <a:chExt cx="2192020" cy="379095"/>
          </a:xfrm>
        </p:grpSpPr>
        <p:sp>
          <p:nvSpPr>
            <p:cNvPr id="48" name="object 48"/>
            <p:cNvSpPr/>
            <p:nvPr/>
          </p:nvSpPr>
          <p:spPr>
            <a:xfrm>
              <a:off x="2172207" y="1507499"/>
              <a:ext cx="80441" cy="13671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280275" y="1512220"/>
              <a:ext cx="73077" cy="13199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81808" y="1505233"/>
              <a:ext cx="195948" cy="13897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599567" y="1547909"/>
              <a:ext cx="73643" cy="9403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565699" y="1509954"/>
              <a:ext cx="2191692" cy="374041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/>
          <p:nvPr/>
        </p:nvSpPr>
        <p:spPr>
          <a:xfrm>
            <a:off x="150350" y="284269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83951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5113651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39414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zfalz_105x297_8-seitig_PDF-Vorlage.indd</dc:title>
  <dcterms:created xsi:type="dcterms:W3CDTF">2020-10-02T10:22:39Z</dcterms:created>
  <dcterms:modified xsi:type="dcterms:W3CDTF">2020-10-02T10:22:39Z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