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7708900"/>
  <p:notesSz cx="108331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10688955" cy="7557134"/>
          </a:xfrm>
          <a:custGeom>
            <a:avLst/>
            <a:gdLst/>
            <a:ahLst/>
            <a:cxnLst/>
            <a:rect l="l" t="t" r="r" b="b"/>
            <a:pathLst>
              <a:path w="10688955" h="7557134">
                <a:moveTo>
                  <a:pt x="0" y="7556830"/>
                </a:moveTo>
                <a:lnTo>
                  <a:pt x="10688828" y="7556830"/>
                </a:lnTo>
                <a:lnTo>
                  <a:pt x="10688828" y="0"/>
                </a:lnTo>
                <a:lnTo>
                  <a:pt x="0" y="0"/>
                </a:lnTo>
                <a:lnTo>
                  <a:pt x="0" y="755683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308356"/>
            <a:ext cx="975550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7.png"/><Relationship Id="rId7" Type="http://schemas.openxmlformats.org/officeDocument/2006/relationships/image" Target="../media/image9.png"/><Relationship Id="rId8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72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4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41007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40" y="44069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41007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40" y="44069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445443" y="486314"/>
            <a:ext cx="1967864" cy="184785"/>
            <a:chOff x="445443" y="486314"/>
            <a:chExt cx="1967864" cy="184785"/>
          </a:xfrm>
        </p:grpSpPr>
        <p:sp>
          <p:nvSpPr>
            <p:cNvPr id="11" name="object 11"/>
            <p:cNvSpPr/>
            <p:nvPr/>
          </p:nvSpPr>
          <p:spPr>
            <a:xfrm>
              <a:off x="445443" y="486314"/>
              <a:ext cx="1464529" cy="1432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30606" y="530305"/>
              <a:ext cx="223478" cy="992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173841" y="492154"/>
              <a:ext cx="238913" cy="17868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428509" y="724149"/>
            <a:ext cx="244266" cy="1607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722217" y="711302"/>
            <a:ext cx="508634" cy="142875"/>
            <a:chOff x="722217" y="711302"/>
            <a:chExt cx="508634" cy="142875"/>
          </a:xfrm>
        </p:grpSpPr>
        <p:sp>
          <p:nvSpPr>
            <p:cNvPr id="16" name="object 16"/>
            <p:cNvSpPr/>
            <p:nvPr/>
          </p:nvSpPr>
          <p:spPr>
            <a:xfrm>
              <a:off x="722217" y="724149"/>
              <a:ext cx="194319" cy="13002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45734" y="711302"/>
              <a:ext cx="186358" cy="14287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54516" y="754904"/>
              <a:ext cx="75913" cy="9693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427013" y="993941"/>
            <a:ext cx="1355725" cy="228600"/>
            <a:chOff x="427013" y="993941"/>
            <a:chExt cx="1355725" cy="228600"/>
          </a:xfrm>
        </p:grpSpPr>
        <p:sp>
          <p:nvSpPr>
            <p:cNvPr id="20" name="object 20"/>
            <p:cNvSpPr/>
            <p:nvPr/>
          </p:nvSpPr>
          <p:spPr>
            <a:xfrm>
              <a:off x="427013" y="993941"/>
              <a:ext cx="1324380" cy="22855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68633" y="1186030"/>
              <a:ext cx="13970" cy="14604"/>
            </a:xfrm>
            <a:custGeom>
              <a:avLst/>
              <a:gdLst/>
              <a:ahLst/>
              <a:cxnLst/>
              <a:rect l="l" t="t" r="r" b="b"/>
              <a:pathLst>
                <a:path w="13969" h="14605">
                  <a:moveTo>
                    <a:pt x="10596" y="0"/>
                  </a:moveTo>
                  <a:lnTo>
                    <a:pt x="3076" y="0"/>
                  </a:lnTo>
                  <a:lnTo>
                    <a:pt x="0" y="2962"/>
                  </a:lnTo>
                  <a:lnTo>
                    <a:pt x="0" y="11508"/>
                  </a:lnTo>
                  <a:lnTo>
                    <a:pt x="3076" y="14470"/>
                  </a:lnTo>
                  <a:lnTo>
                    <a:pt x="6836" y="14470"/>
                  </a:lnTo>
                  <a:lnTo>
                    <a:pt x="10596" y="14470"/>
                  </a:lnTo>
                  <a:lnTo>
                    <a:pt x="13673" y="11508"/>
                  </a:lnTo>
                  <a:lnTo>
                    <a:pt x="13673" y="2962"/>
                  </a:lnTo>
                  <a:lnTo>
                    <a:pt x="1059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2746587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8092588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5443" y="486314"/>
            <a:ext cx="1967864" cy="184785"/>
            <a:chOff x="445443" y="486314"/>
            <a:chExt cx="1967864" cy="184785"/>
          </a:xfrm>
        </p:grpSpPr>
        <p:sp>
          <p:nvSpPr>
            <p:cNvPr id="3" name="object 3"/>
            <p:cNvSpPr/>
            <p:nvPr/>
          </p:nvSpPr>
          <p:spPr>
            <a:xfrm>
              <a:off x="445443" y="486314"/>
              <a:ext cx="1464529" cy="1432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930606" y="530305"/>
              <a:ext cx="223478" cy="992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173841" y="492154"/>
              <a:ext cx="238913" cy="17868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/>
          <p:nvPr/>
        </p:nvSpPr>
        <p:spPr>
          <a:xfrm>
            <a:off x="428509" y="724149"/>
            <a:ext cx="244266" cy="1607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39151" y="724149"/>
            <a:ext cx="16510" cy="128270"/>
          </a:xfrm>
          <a:custGeom>
            <a:avLst/>
            <a:gdLst/>
            <a:ahLst/>
            <a:cxnLst/>
            <a:rect l="l" t="t" r="r" b="b"/>
            <a:pathLst>
              <a:path w="16509" h="128269">
                <a:moveTo>
                  <a:pt x="16350" y="0"/>
                </a:moveTo>
                <a:lnTo>
                  <a:pt x="0" y="0"/>
                </a:lnTo>
                <a:lnTo>
                  <a:pt x="0" y="127690"/>
                </a:lnTo>
                <a:lnTo>
                  <a:pt x="16350" y="127690"/>
                </a:lnTo>
                <a:lnTo>
                  <a:pt x="1635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786257" y="754904"/>
            <a:ext cx="382270" cy="99695"/>
            <a:chOff x="786257" y="754904"/>
            <a:chExt cx="382270" cy="99695"/>
          </a:xfrm>
        </p:grpSpPr>
        <p:sp>
          <p:nvSpPr>
            <p:cNvPr id="9" name="object 9"/>
            <p:cNvSpPr/>
            <p:nvPr/>
          </p:nvSpPr>
          <p:spPr>
            <a:xfrm>
              <a:off x="890686" y="754904"/>
              <a:ext cx="75913" cy="969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86257" y="754904"/>
              <a:ext cx="75913" cy="969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989219" y="754904"/>
              <a:ext cx="80390" cy="9927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92013" y="754904"/>
              <a:ext cx="75913" cy="9693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427013" y="993941"/>
            <a:ext cx="1355725" cy="228600"/>
            <a:chOff x="427013" y="993941"/>
            <a:chExt cx="1355725" cy="228600"/>
          </a:xfrm>
        </p:grpSpPr>
        <p:sp>
          <p:nvSpPr>
            <p:cNvPr id="14" name="object 14"/>
            <p:cNvSpPr/>
            <p:nvPr/>
          </p:nvSpPr>
          <p:spPr>
            <a:xfrm>
              <a:off x="427013" y="993941"/>
              <a:ext cx="1324380" cy="2285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68633" y="1186030"/>
              <a:ext cx="13970" cy="14604"/>
            </a:xfrm>
            <a:custGeom>
              <a:avLst/>
              <a:gdLst/>
              <a:ahLst/>
              <a:cxnLst/>
              <a:rect l="l" t="t" r="r" b="b"/>
              <a:pathLst>
                <a:path w="13969" h="14605">
                  <a:moveTo>
                    <a:pt x="10596" y="0"/>
                  </a:moveTo>
                  <a:lnTo>
                    <a:pt x="3076" y="0"/>
                  </a:lnTo>
                  <a:lnTo>
                    <a:pt x="0" y="2962"/>
                  </a:lnTo>
                  <a:lnTo>
                    <a:pt x="0" y="11508"/>
                  </a:lnTo>
                  <a:lnTo>
                    <a:pt x="3076" y="14470"/>
                  </a:lnTo>
                  <a:lnTo>
                    <a:pt x="6836" y="14470"/>
                  </a:lnTo>
                  <a:lnTo>
                    <a:pt x="10596" y="14470"/>
                  </a:lnTo>
                  <a:lnTo>
                    <a:pt x="13673" y="11508"/>
                  </a:lnTo>
                  <a:lnTo>
                    <a:pt x="13673" y="2962"/>
                  </a:lnTo>
                  <a:lnTo>
                    <a:pt x="1059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2746587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8092588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84272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4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0641007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40" y="44069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0641007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40" y="44069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2020-09-28T06:45:05Z</dcterms:created>
  <dcterms:modified xsi:type="dcterms:W3CDTF">2020-09-28T06:45:05Z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2020-09-28T00:00:00Z</vt:filetime>
  </property>
</Properties>
</file>