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5265400" cy="10839450"/>
  <p:notesSz cx="15265400" cy="108394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4905" y="3360229"/>
            <a:ext cx="12975590" cy="2276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9810" y="6070092"/>
            <a:ext cx="10685780" cy="27098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3270" y="2493073"/>
            <a:ext cx="6640449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61681" y="2493073"/>
            <a:ext cx="6640449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3583" y="73584"/>
            <a:ext cx="15117444" cy="10688955"/>
          </a:xfrm>
          <a:custGeom>
            <a:avLst/>
            <a:gdLst/>
            <a:ahLst/>
            <a:cxnLst/>
            <a:rect l="l" t="t" r="r" b="b"/>
            <a:pathLst>
              <a:path w="15117444" h="10688955">
                <a:moveTo>
                  <a:pt x="0" y="10688828"/>
                </a:moveTo>
                <a:lnTo>
                  <a:pt x="15116822" y="10688828"/>
                </a:lnTo>
                <a:lnTo>
                  <a:pt x="15116822" y="0"/>
                </a:lnTo>
                <a:lnTo>
                  <a:pt x="0" y="0"/>
                </a:lnTo>
                <a:lnTo>
                  <a:pt x="0" y="10688828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3270" y="433578"/>
            <a:ext cx="13738860" cy="1734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3270" y="2493073"/>
            <a:ext cx="13738860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90236" y="10080689"/>
            <a:ext cx="4884928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3270" y="10080689"/>
            <a:ext cx="3511042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91088" y="10080689"/>
            <a:ext cx="3511042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5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4268"/>
            <a:ext cx="0" cy="10312400"/>
          </a:xfrm>
          <a:custGeom>
            <a:avLst/>
            <a:gdLst/>
            <a:ahLst/>
            <a:cxnLst/>
            <a:rect l="l" t="t" r="r" b="b"/>
            <a:pathLst>
              <a:path w="0" h="10312400">
                <a:moveTo>
                  <a:pt x="0" y="0"/>
                </a:moveTo>
                <a:lnTo>
                  <a:pt x="0" y="103120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3950" y="10685645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0" y="0"/>
                </a:moveTo>
                <a:lnTo>
                  <a:pt x="14740636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5113649" y="239627"/>
            <a:ext cx="0" cy="10312400"/>
          </a:xfrm>
          <a:custGeom>
            <a:avLst/>
            <a:gdLst/>
            <a:ahLst/>
            <a:cxnLst/>
            <a:rect l="l" t="t" r="r" b="b"/>
            <a:pathLst>
              <a:path w="0" h="10312400">
                <a:moveTo>
                  <a:pt x="0" y="10312095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412" y="150345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1474063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10641005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4">
                <a:moveTo>
                  <a:pt x="0" y="0"/>
                </a:moveTo>
                <a:lnTo>
                  <a:pt x="0" y="44640"/>
                </a:lnTo>
                <a:lnTo>
                  <a:pt x="44538" y="4464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5069115" y="10641005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4">
                <a:moveTo>
                  <a:pt x="0" y="44640"/>
                </a:moveTo>
                <a:lnTo>
                  <a:pt x="44538" y="44640"/>
                </a:lnTo>
                <a:lnTo>
                  <a:pt x="44538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5069115" y="150348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44538" y="44640"/>
                </a:moveTo>
                <a:lnTo>
                  <a:pt x="44538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48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44538" y="0"/>
                </a:moveTo>
                <a:lnTo>
                  <a:pt x="0" y="0"/>
                </a:lnTo>
                <a:lnTo>
                  <a:pt x="0" y="4464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0" name="object 10"/>
          <p:cNvGrpSpPr/>
          <p:nvPr/>
        </p:nvGrpSpPr>
        <p:grpSpPr>
          <a:xfrm>
            <a:off x="532473" y="588846"/>
            <a:ext cx="1202690" cy="198120"/>
            <a:chOff x="532473" y="588846"/>
            <a:chExt cx="1202690" cy="198120"/>
          </a:xfrm>
        </p:grpSpPr>
        <p:sp>
          <p:nvSpPr>
            <p:cNvPr id="11" name="object 11"/>
            <p:cNvSpPr/>
            <p:nvPr/>
          </p:nvSpPr>
          <p:spPr>
            <a:xfrm>
              <a:off x="532473" y="607415"/>
              <a:ext cx="228049" cy="17903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790861" y="649523"/>
              <a:ext cx="104708" cy="13370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920780" y="610862"/>
              <a:ext cx="316353" cy="17558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267472" y="588846"/>
              <a:ext cx="273584" cy="19760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578966" y="592068"/>
              <a:ext cx="36830" cy="194945"/>
            </a:xfrm>
            <a:custGeom>
              <a:avLst/>
              <a:gdLst/>
              <a:ahLst/>
              <a:cxnLst/>
              <a:rect l="l" t="t" r="r" b="b"/>
              <a:pathLst>
                <a:path w="36830" h="194945">
                  <a:moveTo>
                    <a:pt x="22284" y="0"/>
                  </a:moveTo>
                  <a:lnTo>
                    <a:pt x="0" y="0"/>
                  </a:lnTo>
                  <a:lnTo>
                    <a:pt x="0" y="164848"/>
                  </a:lnTo>
                  <a:lnTo>
                    <a:pt x="1308" y="177391"/>
                  </a:lnTo>
                  <a:lnTo>
                    <a:pt x="5436" y="186662"/>
                  </a:lnTo>
                  <a:lnTo>
                    <a:pt x="12685" y="192409"/>
                  </a:lnTo>
                  <a:lnTo>
                    <a:pt x="23357" y="194381"/>
                  </a:lnTo>
                  <a:lnTo>
                    <a:pt x="28996" y="194381"/>
                  </a:lnTo>
                  <a:lnTo>
                    <a:pt x="33023" y="193576"/>
                  </a:lnTo>
                  <a:lnTo>
                    <a:pt x="36245" y="191965"/>
                  </a:lnTo>
                  <a:lnTo>
                    <a:pt x="33291" y="175319"/>
                  </a:lnTo>
                  <a:lnTo>
                    <a:pt x="31143" y="175856"/>
                  </a:lnTo>
                  <a:lnTo>
                    <a:pt x="25237" y="175856"/>
                  </a:lnTo>
                  <a:lnTo>
                    <a:pt x="22284" y="173439"/>
                  </a:lnTo>
                  <a:lnTo>
                    <a:pt x="2228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635643" y="652745"/>
              <a:ext cx="99070" cy="13048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/>
          <p:cNvGrpSpPr/>
          <p:nvPr/>
        </p:nvGrpSpPr>
        <p:grpSpPr>
          <a:xfrm>
            <a:off x="1807472" y="588846"/>
            <a:ext cx="542290" cy="198120"/>
            <a:chOff x="1807472" y="588846"/>
            <a:chExt cx="542290" cy="198120"/>
          </a:xfrm>
        </p:grpSpPr>
        <p:sp>
          <p:nvSpPr>
            <p:cNvPr id="18" name="object 18"/>
            <p:cNvSpPr/>
            <p:nvPr/>
          </p:nvSpPr>
          <p:spPr>
            <a:xfrm>
              <a:off x="1807472" y="588846"/>
              <a:ext cx="406778" cy="19760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244589" y="649523"/>
              <a:ext cx="104708" cy="13370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2436018" y="596901"/>
            <a:ext cx="800100" cy="247015"/>
            <a:chOff x="2436018" y="596901"/>
            <a:chExt cx="800100" cy="247015"/>
          </a:xfrm>
        </p:grpSpPr>
        <p:sp>
          <p:nvSpPr>
            <p:cNvPr id="21" name="object 21"/>
            <p:cNvSpPr/>
            <p:nvPr/>
          </p:nvSpPr>
          <p:spPr>
            <a:xfrm>
              <a:off x="2436018" y="608714"/>
              <a:ext cx="109809" cy="17773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573794" y="649528"/>
              <a:ext cx="175895" cy="137160"/>
            </a:xfrm>
            <a:custGeom>
              <a:avLst/>
              <a:gdLst/>
              <a:ahLst/>
              <a:cxnLst/>
              <a:rect l="l" t="t" r="r" b="b"/>
              <a:pathLst>
                <a:path w="175894" h="137159">
                  <a:moveTo>
                    <a:pt x="61760" y="57721"/>
                  </a:moveTo>
                  <a:lnTo>
                    <a:pt x="0" y="57721"/>
                  </a:lnTo>
                  <a:lnTo>
                    <a:pt x="0" y="74904"/>
                  </a:lnTo>
                  <a:lnTo>
                    <a:pt x="61760" y="74904"/>
                  </a:lnTo>
                  <a:lnTo>
                    <a:pt x="61760" y="57721"/>
                  </a:lnTo>
                  <a:close/>
                </a:path>
                <a:path w="175894" h="137159">
                  <a:moveTo>
                    <a:pt x="175666" y="97993"/>
                  </a:moveTo>
                  <a:lnTo>
                    <a:pt x="150520" y="64211"/>
                  </a:lnTo>
                  <a:lnTo>
                    <a:pt x="124434" y="54063"/>
                  </a:lnTo>
                  <a:lnTo>
                    <a:pt x="115697" y="49441"/>
                  </a:lnTo>
                  <a:lnTo>
                    <a:pt x="110032" y="43649"/>
                  </a:lnTo>
                  <a:lnTo>
                    <a:pt x="108013" y="35979"/>
                  </a:lnTo>
                  <a:lnTo>
                    <a:pt x="109410" y="28968"/>
                  </a:lnTo>
                  <a:lnTo>
                    <a:pt x="113715" y="22961"/>
                  </a:lnTo>
                  <a:lnTo>
                    <a:pt x="121158" y="18757"/>
                  </a:lnTo>
                  <a:lnTo>
                    <a:pt x="131914" y="17183"/>
                  </a:lnTo>
                  <a:lnTo>
                    <a:pt x="140195" y="17881"/>
                  </a:lnTo>
                  <a:lnTo>
                    <a:pt x="147853" y="19900"/>
                  </a:lnTo>
                  <a:lnTo>
                    <a:pt x="155054" y="23190"/>
                  </a:lnTo>
                  <a:lnTo>
                    <a:pt x="161975" y="27660"/>
                  </a:lnTo>
                  <a:lnTo>
                    <a:pt x="172186" y="14770"/>
                  </a:lnTo>
                  <a:lnTo>
                    <a:pt x="163842" y="8839"/>
                  </a:lnTo>
                  <a:lnTo>
                    <a:pt x="154228" y="4165"/>
                  </a:lnTo>
                  <a:lnTo>
                    <a:pt x="143446" y="1104"/>
                  </a:lnTo>
                  <a:lnTo>
                    <a:pt x="131635" y="0"/>
                  </a:lnTo>
                  <a:lnTo>
                    <a:pt x="112585" y="2844"/>
                  </a:lnTo>
                  <a:lnTo>
                    <a:pt x="98412" y="10668"/>
                  </a:lnTo>
                  <a:lnTo>
                    <a:pt x="89585" y="22428"/>
                  </a:lnTo>
                  <a:lnTo>
                    <a:pt x="86537" y="37045"/>
                  </a:lnTo>
                  <a:lnTo>
                    <a:pt x="89776" y="51041"/>
                  </a:lnTo>
                  <a:lnTo>
                    <a:pt x="98386" y="61417"/>
                  </a:lnTo>
                  <a:lnTo>
                    <a:pt x="110655" y="69062"/>
                  </a:lnTo>
                  <a:lnTo>
                    <a:pt x="135724" y="79108"/>
                  </a:lnTo>
                  <a:lnTo>
                    <a:pt x="145097" y="84099"/>
                  </a:lnTo>
                  <a:lnTo>
                    <a:pt x="151701" y="90614"/>
                  </a:lnTo>
                  <a:lnTo>
                    <a:pt x="154190" y="99339"/>
                  </a:lnTo>
                  <a:lnTo>
                    <a:pt x="152628" y="107238"/>
                  </a:lnTo>
                  <a:lnTo>
                    <a:pt x="147878" y="113639"/>
                  </a:lnTo>
                  <a:lnTo>
                    <a:pt x="139915" y="117919"/>
                  </a:lnTo>
                  <a:lnTo>
                    <a:pt x="128689" y="119481"/>
                  </a:lnTo>
                  <a:lnTo>
                    <a:pt x="117348" y="118579"/>
                  </a:lnTo>
                  <a:lnTo>
                    <a:pt x="107276" y="115887"/>
                  </a:lnTo>
                  <a:lnTo>
                    <a:pt x="98107" y="111429"/>
                  </a:lnTo>
                  <a:lnTo>
                    <a:pt x="89484" y="105244"/>
                  </a:lnTo>
                  <a:lnTo>
                    <a:pt x="79286" y="118135"/>
                  </a:lnTo>
                  <a:lnTo>
                    <a:pt x="89293" y="126047"/>
                  </a:lnTo>
                  <a:lnTo>
                    <a:pt x="100965" y="131965"/>
                  </a:lnTo>
                  <a:lnTo>
                    <a:pt x="113944" y="135648"/>
                  </a:lnTo>
                  <a:lnTo>
                    <a:pt x="127876" y="136931"/>
                  </a:lnTo>
                  <a:lnTo>
                    <a:pt x="148374" y="133832"/>
                  </a:lnTo>
                  <a:lnTo>
                    <a:pt x="163360" y="125412"/>
                  </a:lnTo>
                  <a:lnTo>
                    <a:pt x="172542" y="113030"/>
                  </a:lnTo>
                  <a:lnTo>
                    <a:pt x="175666" y="9799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770145" y="649523"/>
              <a:ext cx="110883" cy="13692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907877" y="596901"/>
              <a:ext cx="29845" cy="186690"/>
            </a:xfrm>
            <a:custGeom>
              <a:avLst/>
              <a:gdLst/>
              <a:ahLst/>
              <a:cxnLst/>
              <a:rect l="l" t="t" r="r" b="b"/>
              <a:pathLst>
                <a:path w="29844" h="186690">
                  <a:moveTo>
                    <a:pt x="25774" y="55844"/>
                  </a:moveTo>
                  <a:lnTo>
                    <a:pt x="3490" y="55844"/>
                  </a:lnTo>
                  <a:lnTo>
                    <a:pt x="3490" y="186327"/>
                  </a:lnTo>
                  <a:lnTo>
                    <a:pt x="25774" y="186327"/>
                  </a:lnTo>
                  <a:lnTo>
                    <a:pt x="25774" y="55844"/>
                  </a:lnTo>
                  <a:close/>
                </a:path>
                <a:path w="29844" h="186690">
                  <a:moveTo>
                    <a:pt x="23357" y="0"/>
                  </a:moveTo>
                  <a:lnTo>
                    <a:pt x="6174" y="0"/>
                  </a:lnTo>
                  <a:lnTo>
                    <a:pt x="0" y="5906"/>
                  </a:lnTo>
                  <a:lnTo>
                    <a:pt x="0" y="23358"/>
                  </a:lnTo>
                  <a:lnTo>
                    <a:pt x="6174" y="28996"/>
                  </a:lnTo>
                  <a:lnTo>
                    <a:pt x="23357" y="28996"/>
                  </a:lnTo>
                  <a:lnTo>
                    <a:pt x="29533" y="23358"/>
                  </a:lnTo>
                  <a:lnTo>
                    <a:pt x="29533" y="5906"/>
                  </a:lnTo>
                  <a:lnTo>
                    <a:pt x="2335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958969" y="610862"/>
              <a:ext cx="81350" cy="17558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3060724" y="596901"/>
              <a:ext cx="29845" cy="186690"/>
            </a:xfrm>
            <a:custGeom>
              <a:avLst/>
              <a:gdLst/>
              <a:ahLst/>
              <a:cxnLst/>
              <a:rect l="l" t="t" r="r" b="b"/>
              <a:pathLst>
                <a:path w="29844" h="186690">
                  <a:moveTo>
                    <a:pt x="25774" y="55844"/>
                  </a:moveTo>
                  <a:lnTo>
                    <a:pt x="3490" y="55844"/>
                  </a:lnTo>
                  <a:lnTo>
                    <a:pt x="3490" y="186327"/>
                  </a:lnTo>
                  <a:lnTo>
                    <a:pt x="25774" y="186327"/>
                  </a:lnTo>
                  <a:lnTo>
                    <a:pt x="25774" y="55844"/>
                  </a:lnTo>
                  <a:close/>
                </a:path>
                <a:path w="29844" h="186690">
                  <a:moveTo>
                    <a:pt x="23358" y="0"/>
                  </a:moveTo>
                  <a:lnTo>
                    <a:pt x="6175" y="0"/>
                  </a:lnTo>
                  <a:lnTo>
                    <a:pt x="0" y="5906"/>
                  </a:lnTo>
                  <a:lnTo>
                    <a:pt x="0" y="23358"/>
                  </a:lnTo>
                  <a:lnTo>
                    <a:pt x="6175" y="28996"/>
                  </a:lnTo>
                  <a:lnTo>
                    <a:pt x="23358" y="28996"/>
                  </a:lnTo>
                  <a:lnTo>
                    <a:pt x="29533" y="23358"/>
                  </a:lnTo>
                  <a:lnTo>
                    <a:pt x="29533" y="5906"/>
                  </a:lnTo>
                  <a:lnTo>
                    <a:pt x="2335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3115898" y="649523"/>
              <a:ext cx="120011" cy="19384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/>
          <p:nvPr/>
        </p:nvSpPr>
        <p:spPr>
          <a:xfrm>
            <a:off x="509115" y="916893"/>
            <a:ext cx="330771" cy="221767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9" name="object 29"/>
          <p:cNvGrpSpPr/>
          <p:nvPr/>
        </p:nvGrpSpPr>
        <p:grpSpPr>
          <a:xfrm>
            <a:off x="908081" y="899173"/>
            <a:ext cx="699135" cy="197485"/>
            <a:chOff x="908081" y="899173"/>
            <a:chExt cx="699135" cy="197485"/>
          </a:xfrm>
        </p:grpSpPr>
        <p:sp>
          <p:nvSpPr>
            <p:cNvPr id="30" name="object 30"/>
            <p:cNvSpPr/>
            <p:nvPr/>
          </p:nvSpPr>
          <p:spPr>
            <a:xfrm>
              <a:off x="908081" y="916893"/>
              <a:ext cx="144443" cy="176124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071694" y="962535"/>
              <a:ext cx="103902" cy="133704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215333" y="899173"/>
              <a:ext cx="125113" cy="197066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361012" y="959313"/>
              <a:ext cx="110883" cy="13692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502341" y="959313"/>
              <a:ext cx="104708" cy="13370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5" name="object 35"/>
          <p:cNvGrpSpPr/>
          <p:nvPr/>
        </p:nvGrpSpPr>
        <p:grpSpPr>
          <a:xfrm>
            <a:off x="507052" y="1289021"/>
            <a:ext cx="1826895" cy="315595"/>
            <a:chOff x="507052" y="1289021"/>
            <a:chExt cx="1826895" cy="315595"/>
          </a:xfrm>
        </p:grpSpPr>
        <p:sp>
          <p:nvSpPr>
            <p:cNvPr id="36" name="object 36"/>
            <p:cNvSpPr/>
            <p:nvPr/>
          </p:nvSpPr>
          <p:spPr>
            <a:xfrm>
              <a:off x="507052" y="1289021"/>
              <a:ext cx="1785978" cy="315242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314751" y="1553971"/>
              <a:ext cx="19050" cy="20320"/>
            </a:xfrm>
            <a:custGeom>
              <a:avLst/>
              <a:gdLst/>
              <a:ahLst/>
              <a:cxnLst/>
              <a:rect l="l" t="t" r="r" b="b"/>
              <a:pathLst>
                <a:path w="19050" h="20319">
                  <a:moveTo>
                    <a:pt x="14616" y="0"/>
                  </a:moveTo>
                  <a:lnTo>
                    <a:pt x="4243" y="0"/>
                  </a:lnTo>
                  <a:lnTo>
                    <a:pt x="0" y="4086"/>
                  </a:lnTo>
                  <a:lnTo>
                    <a:pt x="0" y="15873"/>
                  </a:lnTo>
                  <a:lnTo>
                    <a:pt x="4243" y="19959"/>
                  </a:lnTo>
                  <a:lnTo>
                    <a:pt x="9429" y="19959"/>
                  </a:lnTo>
                  <a:lnTo>
                    <a:pt x="14616" y="19959"/>
                  </a:lnTo>
                  <a:lnTo>
                    <a:pt x="18859" y="15873"/>
                  </a:lnTo>
                  <a:lnTo>
                    <a:pt x="18859" y="4086"/>
                  </a:lnTo>
                  <a:lnTo>
                    <a:pt x="1461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8" name="object 38"/>
          <p:cNvSpPr/>
          <p:nvPr/>
        </p:nvSpPr>
        <p:spPr>
          <a:xfrm>
            <a:off x="3853587" y="0"/>
            <a:ext cx="0" cy="10836275"/>
          </a:xfrm>
          <a:custGeom>
            <a:avLst/>
            <a:gdLst/>
            <a:ahLst/>
            <a:cxnLst/>
            <a:rect l="l" t="t" r="r" b="b"/>
            <a:pathLst>
              <a:path w="0" h="10836275">
                <a:moveTo>
                  <a:pt x="0" y="0"/>
                </a:moveTo>
                <a:lnTo>
                  <a:pt x="0" y="10835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11413589" y="0"/>
            <a:ext cx="0" cy="10836275"/>
          </a:xfrm>
          <a:custGeom>
            <a:avLst/>
            <a:gdLst/>
            <a:ahLst/>
            <a:cxnLst/>
            <a:rect l="l" t="t" r="r" b="b"/>
            <a:pathLst>
              <a:path w="0" h="10836275">
                <a:moveTo>
                  <a:pt x="0" y="0"/>
                </a:moveTo>
                <a:lnTo>
                  <a:pt x="0" y="10835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53587" y="0"/>
            <a:ext cx="0" cy="10836275"/>
          </a:xfrm>
          <a:custGeom>
            <a:avLst/>
            <a:gdLst/>
            <a:ahLst/>
            <a:cxnLst/>
            <a:rect l="l" t="t" r="r" b="b"/>
            <a:pathLst>
              <a:path w="0" h="10836275">
                <a:moveTo>
                  <a:pt x="0" y="0"/>
                </a:moveTo>
                <a:lnTo>
                  <a:pt x="0" y="10835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1413589" y="0"/>
            <a:ext cx="0" cy="10836275"/>
          </a:xfrm>
          <a:custGeom>
            <a:avLst/>
            <a:gdLst/>
            <a:ahLst/>
            <a:cxnLst/>
            <a:rect l="l" t="t" r="r" b="b"/>
            <a:pathLst>
              <a:path w="0" h="10836275">
                <a:moveTo>
                  <a:pt x="0" y="0"/>
                </a:moveTo>
                <a:lnTo>
                  <a:pt x="0" y="10835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532473" y="588847"/>
            <a:ext cx="1202690" cy="198120"/>
            <a:chOff x="532473" y="588847"/>
            <a:chExt cx="1202690" cy="198120"/>
          </a:xfrm>
        </p:grpSpPr>
        <p:sp>
          <p:nvSpPr>
            <p:cNvPr id="5" name="object 5"/>
            <p:cNvSpPr/>
            <p:nvPr/>
          </p:nvSpPr>
          <p:spPr>
            <a:xfrm>
              <a:off x="532473" y="607415"/>
              <a:ext cx="228049" cy="17903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790861" y="649525"/>
              <a:ext cx="104708" cy="13370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920780" y="610863"/>
              <a:ext cx="316353" cy="17558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267472" y="588847"/>
              <a:ext cx="273584" cy="19760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578966" y="592069"/>
              <a:ext cx="36830" cy="194945"/>
            </a:xfrm>
            <a:custGeom>
              <a:avLst/>
              <a:gdLst/>
              <a:ahLst/>
              <a:cxnLst/>
              <a:rect l="l" t="t" r="r" b="b"/>
              <a:pathLst>
                <a:path w="36830" h="194945">
                  <a:moveTo>
                    <a:pt x="22284" y="0"/>
                  </a:moveTo>
                  <a:lnTo>
                    <a:pt x="0" y="0"/>
                  </a:lnTo>
                  <a:lnTo>
                    <a:pt x="0" y="164848"/>
                  </a:lnTo>
                  <a:lnTo>
                    <a:pt x="1308" y="177391"/>
                  </a:lnTo>
                  <a:lnTo>
                    <a:pt x="5436" y="186662"/>
                  </a:lnTo>
                  <a:lnTo>
                    <a:pt x="12685" y="192409"/>
                  </a:lnTo>
                  <a:lnTo>
                    <a:pt x="23357" y="194381"/>
                  </a:lnTo>
                  <a:lnTo>
                    <a:pt x="28996" y="194381"/>
                  </a:lnTo>
                  <a:lnTo>
                    <a:pt x="33023" y="193576"/>
                  </a:lnTo>
                  <a:lnTo>
                    <a:pt x="36245" y="191965"/>
                  </a:lnTo>
                  <a:lnTo>
                    <a:pt x="33291" y="175319"/>
                  </a:lnTo>
                  <a:lnTo>
                    <a:pt x="31143" y="175856"/>
                  </a:lnTo>
                  <a:lnTo>
                    <a:pt x="25237" y="175856"/>
                  </a:lnTo>
                  <a:lnTo>
                    <a:pt x="22284" y="173439"/>
                  </a:lnTo>
                  <a:lnTo>
                    <a:pt x="2228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635643" y="652746"/>
              <a:ext cx="99070" cy="13048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1807472" y="588847"/>
            <a:ext cx="542290" cy="198120"/>
            <a:chOff x="1807472" y="588847"/>
            <a:chExt cx="542290" cy="198120"/>
          </a:xfrm>
        </p:grpSpPr>
        <p:sp>
          <p:nvSpPr>
            <p:cNvPr id="12" name="object 12"/>
            <p:cNvSpPr/>
            <p:nvPr/>
          </p:nvSpPr>
          <p:spPr>
            <a:xfrm>
              <a:off x="1807472" y="588847"/>
              <a:ext cx="406778" cy="19760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244589" y="649525"/>
              <a:ext cx="104708" cy="13370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/>
          <p:cNvGrpSpPr/>
          <p:nvPr/>
        </p:nvGrpSpPr>
        <p:grpSpPr>
          <a:xfrm>
            <a:off x="2436018" y="596902"/>
            <a:ext cx="800100" cy="247015"/>
            <a:chOff x="2436018" y="596902"/>
            <a:chExt cx="800100" cy="247015"/>
          </a:xfrm>
        </p:grpSpPr>
        <p:sp>
          <p:nvSpPr>
            <p:cNvPr id="15" name="object 15"/>
            <p:cNvSpPr/>
            <p:nvPr/>
          </p:nvSpPr>
          <p:spPr>
            <a:xfrm>
              <a:off x="2436018" y="608715"/>
              <a:ext cx="109809" cy="17773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573794" y="649528"/>
              <a:ext cx="175895" cy="137160"/>
            </a:xfrm>
            <a:custGeom>
              <a:avLst/>
              <a:gdLst/>
              <a:ahLst/>
              <a:cxnLst/>
              <a:rect l="l" t="t" r="r" b="b"/>
              <a:pathLst>
                <a:path w="175894" h="137159">
                  <a:moveTo>
                    <a:pt x="61760" y="57721"/>
                  </a:moveTo>
                  <a:lnTo>
                    <a:pt x="0" y="57721"/>
                  </a:lnTo>
                  <a:lnTo>
                    <a:pt x="0" y="74904"/>
                  </a:lnTo>
                  <a:lnTo>
                    <a:pt x="61760" y="74904"/>
                  </a:lnTo>
                  <a:lnTo>
                    <a:pt x="61760" y="57721"/>
                  </a:lnTo>
                  <a:close/>
                </a:path>
                <a:path w="175894" h="137159">
                  <a:moveTo>
                    <a:pt x="175666" y="97993"/>
                  </a:moveTo>
                  <a:lnTo>
                    <a:pt x="150520" y="64211"/>
                  </a:lnTo>
                  <a:lnTo>
                    <a:pt x="124434" y="54063"/>
                  </a:lnTo>
                  <a:lnTo>
                    <a:pt x="115697" y="49441"/>
                  </a:lnTo>
                  <a:lnTo>
                    <a:pt x="110032" y="43649"/>
                  </a:lnTo>
                  <a:lnTo>
                    <a:pt x="108013" y="35979"/>
                  </a:lnTo>
                  <a:lnTo>
                    <a:pt x="109410" y="28968"/>
                  </a:lnTo>
                  <a:lnTo>
                    <a:pt x="113715" y="22961"/>
                  </a:lnTo>
                  <a:lnTo>
                    <a:pt x="121158" y="18757"/>
                  </a:lnTo>
                  <a:lnTo>
                    <a:pt x="131914" y="17183"/>
                  </a:lnTo>
                  <a:lnTo>
                    <a:pt x="140195" y="17881"/>
                  </a:lnTo>
                  <a:lnTo>
                    <a:pt x="147853" y="19900"/>
                  </a:lnTo>
                  <a:lnTo>
                    <a:pt x="155054" y="23190"/>
                  </a:lnTo>
                  <a:lnTo>
                    <a:pt x="161975" y="27660"/>
                  </a:lnTo>
                  <a:lnTo>
                    <a:pt x="172186" y="14770"/>
                  </a:lnTo>
                  <a:lnTo>
                    <a:pt x="163842" y="8839"/>
                  </a:lnTo>
                  <a:lnTo>
                    <a:pt x="154228" y="4165"/>
                  </a:lnTo>
                  <a:lnTo>
                    <a:pt x="143446" y="1104"/>
                  </a:lnTo>
                  <a:lnTo>
                    <a:pt x="131635" y="0"/>
                  </a:lnTo>
                  <a:lnTo>
                    <a:pt x="112585" y="2844"/>
                  </a:lnTo>
                  <a:lnTo>
                    <a:pt x="98412" y="10680"/>
                  </a:lnTo>
                  <a:lnTo>
                    <a:pt x="89585" y="22428"/>
                  </a:lnTo>
                  <a:lnTo>
                    <a:pt x="86537" y="37058"/>
                  </a:lnTo>
                  <a:lnTo>
                    <a:pt x="89776" y="51054"/>
                  </a:lnTo>
                  <a:lnTo>
                    <a:pt x="98386" y="61417"/>
                  </a:lnTo>
                  <a:lnTo>
                    <a:pt x="110655" y="69075"/>
                  </a:lnTo>
                  <a:lnTo>
                    <a:pt x="135724" y="79108"/>
                  </a:lnTo>
                  <a:lnTo>
                    <a:pt x="145097" y="84099"/>
                  </a:lnTo>
                  <a:lnTo>
                    <a:pt x="151701" y="90614"/>
                  </a:lnTo>
                  <a:lnTo>
                    <a:pt x="154190" y="99339"/>
                  </a:lnTo>
                  <a:lnTo>
                    <a:pt x="152628" y="107238"/>
                  </a:lnTo>
                  <a:lnTo>
                    <a:pt x="147878" y="113639"/>
                  </a:lnTo>
                  <a:lnTo>
                    <a:pt x="139915" y="117919"/>
                  </a:lnTo>
                  <a:lnTo>
                    <a:pt x="128689" y="119481"/>
                  </a:lnTo>
                  <a:lnTo>
                    <a:pt x="117348" y="118579"/>
                  </a:lnTo>
                  <a:lnTo>
                    <a:pt x="107276" y="115887"/>
                  </a:lnTo>
                  <a:lnTo>
                    <a:pt x="98107" y="111429"/>
                  </a:lnTo>
                  <a:lnTo>
                    <a:pt x="89484" y="105244"/>
                  </a:lnTo>
                  <a:lnTo>
                    <a:pt x="79286" y="118135"/>
                  </a:lnTo>
                  <a:lnTo>
                    <a:pt x="89293" y="126060"/>
                  </a:lnTo>
                  <a:lnTo>
                    <a:pt x="100965" y="131965"/>
                  </a:lnTo>
                  <a:lnTo>
                    <a:pt x="113944" y="135648"/>
                  </a:lnTo>
                  <a:lnTo>
                    <a:pt x="127876" y="136931"/>
                  </a:lnTo>
                  <a:lnTo>
                    <a:pt x="148374" y="133832"/>
                  </a:lnTo>
                  <a:lnTo>
                    <a:pt x="163360" y="125412"/>
                  </a:lnTo>
                  <a:lnTo>
                    <a:pt x="172542" y="113030"/>
                  </a:lnTo>
                  <a:lnTo>
                    <a:pt x="175666" y="9799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770145" y="649525"/>
              <a:ext cx="110883" cy="13692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907877" y="596902"/>
              <a:ext cx="29845" cy="186690"/>
            </a:xfrm>
            <a:custGeom>
              <a:avLst/>
              <a:gdLst/>
              <a:ahLst/>
              <a:cxnLst/>
              <a:rect l="l" t="t" r="r" b="b"/>
              <a:pathLst>
                <a:path w="29844" h="186690">
                  <a:moveTo>
                    <a:pt x="25774" y="55844"/>
                  </a:moveTo>
                  <a:lnTo>
                    <a:pt x="3490" y="55844"/>
                  </a:lnTo>
                  <a:lnTo>
                    <a:pt x="3490" y="186327"/>
                  </a:lnTo>
                  <a:lnTo>
                    <a:pt x="25774" y="186327"/>
                  </a:lnTo>
                  <a:lnTo>
                    <a:pt x="25774" y="55844"/>
                  </a:lnTo>
                  <a:close/>
                </a:path>
                <a:path w="29844" h="186690">
                  <a:moveTo>
                    <a:pt x="23357" y="0"/>
                  </a:moveTo>
                  <a:lnTo>
                    <a:pt x="6174" y="0"/>
                  </a:lnTo>
                  <a:lnTo>
                    <a:pt x="0" y="5906"/>
                  </a:lnTo>
                  <a:lnTo>
                    <a:pt x="0" y="23358"/>
                  </a:lnTo>
                  <a:lnTo>
                    <a:pt x="6174" y="28996"/>
                  </a:lnTo>
                  <a:lnTo>
                    <a:pt x="23357" y="28996"/>
                  </a:lnTo>
                  <a:lnTo>
                    <a:pt x="29533" y="23358"/>
                  </a:lnTo>
                  <a:lnTo>
                    <a:pt x="29533" y="5906"/>
                  </a:lnTo>
                  <a:lnTo>
                    <a:pt x="2335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958969" y="610863"/>
              <a:ext cx="81350" cy="17558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060724" y="596902"/>
              <a:ext cx="29845" cy="186690"/>
            </a:xfrm>
            <a:custGeom>
              <a:avLst/>
              <a:gdLst/>
              <a:ahLst/>
              <a:cxnLst/>
              <a:rect l="l" t="t" r="r" b="b"/>
              <a:pathLst>
                <a:path w="29844" h="186690">
                  <a:moveTo>
                    <a:pt x="25774" y="55844"/>
                  </a:moveTo>
                  <a:lnTo>
                    <a:pt x="3490" y="55844"/>
                  </a:lnTo>
                  <a:lnTo>
                    <a:pt x="3490" y="186327"/>
                  </a:lnTo>
                  <a:lnTo>
                    <a:pt x="25774" y="186327"/>
                  </a:lnTo>
                  <a:lnTo>
                    <a:pt x="25774" y="55844"/>
                  </a:lnTo>
                  <a:close/>
                </a:path>
                <a:path w="29844" h="186690">
                  <a:moveTo>
                    <a:pt x="23358" y="0"/>
                  </a:moveTo>
                  <a:lnTo>
                    <a:pt x="6175" y="0"/>
                  </a:lnTo>
                  <a:lnTo>
                    <a:pt x="0" y="5906"/>
                  </a:lnTo>
                  <a:lnTo>
                    <a:pt x="0" y="23358"/>
                  </a:lnTo>
                  <a:lnTo>
                    <a:pt x="6175" y="28996"/>
                  </a:lnTo>
                  <a:lnTo>
                    <a:pt x="23358" y="28996"/>
                  </a:lnTo>
                  <a:lnTo>
                    <a:pt x="29533" y="23358"/>
                  </a:lnTo>
                  <a:lnTo>
                    <a:pt x="29533" y="5906"/>
                  </a:lnTo>
                  <a:lnTo>
                    <a:pt x="2335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3115898" y="649525"/>
              <a:ext cx="120011" cy="19384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/>
          <p:nvPr/>
        </p:nvSpPr>
        <p:spPr>
          <a:xfrm>
            <a:off x="509115" y="916893"/>
            <a:ext cx="330771" cy="221767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3" name="object 23"/>
          <p:cNvGrpSpPr/>
          <p:nvPr/>
        </p:nvGrpSpPr>
        <p:grpSpPr>
          <a:xfrm>
            <a:off x="931439" y="916893"/>
            <a:ext cx="589915" cy="179705"/>
            <a:chOff x="931439" y="916893"/>
            <a:chExt cx="589915" cy="179705"/>
          </a:xfrm>
        </p:grpSpPr>
        <p:sp>
          <p:nvSpPr>
            <p:cNvPr id="24" name="object 24"/>
            <p:cNvSpPr/>
            <p:nvPr/>
          </p:nvSpPr>
          <p:spPr>
            <a:xfrm>
              <a:off x="931439" y="916893"/>
              <a:ext cx="22860" cy="176530"/>
            </a:xfrm>
            <a:custGeom>
              <a:avLst/>
              <a:gdLst/>
              <a:ahLst/>
              <a:cxnLst/>
              <a:rect l="l" t="t" r="r" b="b"/>
              <a:pathLst>
                <a:path w="22859" h="176530">
                  <a:moveTo>
                    <a:pt x="22552" y="0"/>
                  </a:moveTo>
                  <a:lnTo>
                    <a:pt x="0" y="0"/>
                  </a:lnTo>
                  <a:lnTo>
                    <a:pt x="0" y="176124"/>
                  </a:lnTo>
                  <a:lnTo>
                    <a:pt x="22552" y="176124"/>
                  </a:lnTo>
                  <a:lnTo>
                    <a:pt x="2255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995875" y="959313"/>
              <a:ext cx="104708" cy="13370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139406" y="959313"/>
              <a:ext cx="104708" cy="13370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274829" y="959313"/>
              <a:ext cx="110883" cy="13692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416158" y="959313"/>
              <a:ext cx="104708" cy="13370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9" name="object 29"/>
          <p:cNvGrpSpPr/>
          <p:nvPr/>
        </p:nvGrpSpPr>
        <p:grpSpPr>
          <a:xfrm>
            <a:off x="507052" y="1289021"/>
            <a:ext cx="1826895" cy="315595"/>
            <a:chOff x="507052" y="1289021"/>
            <a:chExt cx="1826895" cy="315595"/>
          </a:xfrm>
        </p:grpSpPr>
        <p:sp>
          <p:nvSpPr>
            <p:cNvPr id="30" name="object 30"/>
            <p:cNvSpPr/>
            <p:nvPr/>
          </p:nvSpPr>
          <p:spPr>
            <a:xfrm>
              <a:off x="507052" y="1289021"/>
              <a:ext cx="1785978" cy="31524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314751" y="1553971"/>
              <a:ext cx="19050" cy="20320"/>
            </a:xfrm>
            <a:custGeom>
              <a:avLst/>
              <a:gdLst/>
              <a:ahLst/>
              <a:cxnLst/>
              <a:rect l="l" t="t" r="r" b="b"/>
              <a:pathLst>
                <a:path w="19050" h="20319">
                  <a:moveTo>
                    <a:pt x="14616" y="0"/>
                  </a:moveTo>
                  <a:lnTo>
                    <a:pt x="4243" y="0"/>
                  </a:lnTo>
                  <a:lnTo>
                    <a:pt x="0" y="4086"/>
                  </a:lnTo>
                  <a:lnTo>
                    <a:pt x="0" y="15873"/>
                  </a:lnTo>
                  <a:lnTo>
                    <a:pt x="4243" y="19959"/>
                  </a:lnTo>
                  <a:lnTo>
                    <a:pt x="9429" y="19959"/>
                  </a:lnTo>
                  <a:lnTo>
                    <a:pt x="14616" y="19959"/>
                  </a:lnTo>
                  <a:lnTo>
                    <a:pt x="18859" y="15873"/>
                  </a:lnTo>
                  <a:lnTo>
                    <a:pt x="18859" y="4086"/>
                  </a:lnTo>
                  <a:lnTo>
                    <a:pt x="1461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/>
          <p:cNvSpPr/>
          <p:nvPr/>
        </p:nvSpPr>
        <p:spPr>
          <a:xfrm>
            <a:off x="150350" y="284269"/>
            <a:ext cx="0" cy="10312400"/>
          </a:xfrm>
          <a:custGeom>
            <a:avLst/>
            <a:gdLst/>
            <a:ahLst/>
            <a:cxnLst/>
            <a:rect l="l" t="t" r="r" b="b"/>
            <a:pathLst>
              <a:path w="0" h="10312400">
                <a:moveTo>
                  <a:pt x="0" y="0"/>
                </a:moveTo>
                <a:lnTo>
                  <a:pt x="0" y="103120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283950" y="10685645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0" y="0"/>
                </a:moveTo>
                <a:lnTo>
                  <a:pt x="14740636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15113649" y="239627"/>
            <a:ext cx="0" cy="10312400"/>
          </a:xfrm>
          <a:custGeom>
            <a:avLst/>
            <a:gdLst/>
            <a:ahLst/>
            <a:cxnLst/>
            <a:rect l="l" t="t" r="r" b="b"/>
            <a:pathLst>
              <a:path w="0" h="10312400">
                <a:moveTo>
                  <a:pt x="0" y="10312095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239412" y="150346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1474063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150350" y="10641005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4">
                <a:moveTo>
                  <a:pt x="0" y="0"/>
                </a:moveTo>
                <a:lnTo>
                  <a:pt x="0" y="44640"/>
                </a:lnTo>
                <a:lnTo>
                  <a:pt x="44538" y="4464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15069115" y="10641005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4">
                <a:moveTo>
                  <a:pt x="0" y="44640"/>
                </a:moveTo>
                <a:lnTo>
                  <a:pt x="44538" y="44640"/>
                </a:lnTo>
                <a:lnTo>
                  <a:pt x="44538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15069115" y="150348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44538" y="44640"/>
                </a:moveTo>
                <a:lnTo>
                  <a:pt x="44538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150350" y="150348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44538" y="0"/>
                </a:moveTo>
                <a:lnTo>
                  <a:pt x="0" y="0"/>
                </a:lnTo>
                <a:lnTo>
                  <a:pt x="0" y="4464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2020-09-28T06:14:46Z</dcterms:created>
  <dcterms:modified xsi:type="dcterms:W3CDTF">2020-09-28T06:14:46Z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2020-09-28T00:00:00Z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2020-09-28T00:00:00Z</vt:filetime>
  </property>
</Properties>
</file>